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75" r:id="rId4"/>
    <p:sldId id="260" r:id="rId5"/>
    <p:sldId id="276" r:id="rId6"/>
    <p:sldId id="277" r:id="rId7"/>
    <p:sldId id="278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5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483B"/>
    <a:srgbClr val="2E2012"/>
    <a:srgbClr val="5D449B"/>
    <a:srgbClr val="FFFBFF"/>
    <a:srgbClr val="AB7A65"/>
    <a:srgbClr val="09BABD"/>
    <a:srgbClr val="D19F89"/>
    <a:srgbClr val="4F43AE"/>
    <a:srgbClr val="000000"/>
    <a:srgbClr val="7B78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48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0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0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9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4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00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8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8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83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96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11FE5-5AF4-4B15-9F10-9A62F3B53E7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F6D77-CDBC-4EAF-B57C-1B0CFE695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5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89" y="1068431"/>
            <a:ext cx="2181529" cy="2857899"/>
          </a:xfrm>
          <a:prstGeom prst="rect">
            <a:avLst/>
          </a:prstGeom>
          <a:ln>
            <a:solidFill>
              <a:srgbClr val="09BABD"/>
            </a:solidFill>
          </a:ln>
        </p:spPr>
      </p:pic>
      <p:grpSp>
        <p:nvGrpSpPr>
          <p:cNvPr id="12" name="Group 11"/>
          <p:cNvGrpSpPr/>
          <p:nvPr/>
        </p:nvGrpSpPr>
        <p:grpSpPr>
          <a:xfrm>
            <a:off x="4937760" y="1301675"/>
            <a:ext cx="2140772" cy="3958813"/>
            <a:chOff x="4937760" y="1301675"/>
            <a:chExt cx="2140772" cy="3958813"/>
          </a:xfrm>
          <a:scene3d>
            <a:camera prst="orthographicFront">
              <a:rot lat="0" lon="1499964" rev="0"/>
            </a:camera>
            <a:lightRig rig="threePt" dir="t">
              <a:rot lat="0" lon="0" rev="2400000"/>
            </a:lightRig>
          </a:scene3d>
        </p:grpSpPr>
        <p:sp>
          <p:nvSpPr>
            <p:cNvPr id="2" name="Rectangle 1"/>
            <p:cNvSpPr/>
            <p:nvPr/>
          </p:nvSpPr>
          <p:spPr>
            <a:xfrm rot="5400000">
              <a:off x="5131398" y="2517288"/>
              <a:ext cx="1785769" cy="1333949"/>
            </a:xfrm>
            <a:prstGeom prst="rect">
              <a:avLst/>
            </a:prstGeom>
            <a:solidFill>
              <a:srgbClr val="09BABD"/>
            </a:solidFill>
            <a:ln>
              <a:solidFill>
                <a:srgbClr val="09BABD"/>
              </a:solidFill>
            </a:ln>
            <a:sp3d>
              <a:bevelT w="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653143" y="1301675"/>
              <a:ext cx="677732" cy="989704"/>
            </a:xfrm>
            <a:prstGeom prst="rect">
              <a:avLst/>
            </a:prstGeom>
            <a:solidFill>
              <a:srgbClr val="D19F89"/>
            </a:solidFill>
            <a:sp3d>
              <a:bevelT w="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658984" y="2291379"/>
              <a:ext cx="419548" cy="1140310"/>
            </a:xfrm>
            <a:prstGeom prst="rect">
              <a:avLst/>
            </a:prstGeom>
            <a:solidFill>
              <a:srgbClr val="D19F89"/>
            </a:solidFill>
            <a:sp3d>
              <a:bevelT w="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937760" y="2291379"/>
              <a:ext cx="419548" cy="1140310"/>
            </a:xfrm>
            <a:prstGeom prst="rect">
              <a:avLst/>
            </a:prstGeom>
            <a:solidFill>
              <a:srgbClr val="D19F89"/>
            </a:solidFill>
            <a:sp3d>
              <a:bevelT w="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325035" y="4077147"/>
              <a:ext cx="419549" cy="1183341"/>
            </a:xfrm>
            <a:prstGeom prst="rect">
              <a:avLst/>
            </a:prstGeom>
            <a:solidFill>
              <a:srgbClr val="4F43AE"/>
            </a:solidFill>
            <a:sp3d>
              <a:bevelT w="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239435" y="4077147"/>
              <a:ext cx="419549" cy="1183341"/>
            </a:xfrm>
            <a:prstGeom prst="rect">
              <a:avLst/>
            </a:prstGeom>
            <a:solidFill>
              <a:srgbClr val="4F43AE"/>
            </a:solidFill>
            <a:sp3d>
              <a:bevelT w="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744584" y="1473798"/>
              <a:ext cx="161364" cy="199016"/>
            </a:xfrm>
            <a:prstGeom prst="rect">
              <a:avLst/>
            </a:prstGeom>
            <a:solidFill>
              <a:schemeClr val="bg1"/>
            </a:solidFill>
            <a:sp3d>
              <a:bevelT w="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80760" y="1473798"/>
              <a:ext cx="161364" cy="199016"/>
            </a:xfrm>
            <a:prstGeom prst="rect">
              <a:avLst/>
            </a:prstGeom>
            <a:solidFill>
              <a:schemeClr val="bg1"/>
            </a:solidFill>
            <a:sp3d>
              <a:bevelT w="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817198" y="1723914"/>
              <a:ext cx="263562" cy="121023"/>
            </a:xfrm>
            <a:prstGeom prst="rect">
              <a:avLst/>
            </a:prstGeom>
            <a:solidFill>
              <a:srgbClr val="AB7A65"/>
            </a:solidFill>
            <a:sp3d>
              <a:bevelT w="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7421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/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776529" y="3125172"/>
            <a:ext cx="499237" cy="1377870"/>
            <a:chOff x="5901756" y="3113311"/>
            <a:chExt cx="499237" cy="1367867"/>
          </a:xfrm>
          <a:scene3d>
            <a:camera prst="orthographicFront">
              <a:rot lat="20699999" lon="0" rev="20999999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0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/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6019298" y="3132098"/>
            <a:ext cx="537700" cy="1331572"/>
            <a:chOff x="5901756" y="3113311"/>
            <a:chExt cx="499237" cy="1367867"/>
          </a:xfrm>
          <a:scene3d>
            <a:camera prst="orthographicFront">
              <a:rot lat="20420703" lon="21017808" rev="199762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49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/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79151" y="3109009"/>
            <a:ext cx="537700" cy="1331572"/>
            <a:chOff x="5901756" y="3113311"/>
            <a:chExt cx="499237" cy="1367867"/>
          </a:xfrm>
          <a:scene3d>
            <a:camera prst="orthographicFront">
              <a:rot lat="21307656" lon="21360200" rev="21086840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3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>
              <a:rot lat="20099998" lon="0" rev="0"/>
            </a:camera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79151" y="3109009"/>
            <a:ext cx="537700" cy="1331572"/>
            <a:chOff x="5901756" y="3113311"/>
            <a:chExt cx="499237" cy="1367867"/>
          </a:xfrm>
          <a:scene3d>
            <a:camera prst="orthographicFront">
              <a:rot lat="21307656" lon="21360200" rev="21086840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2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>
              <a:rot lat="21599996" lon="0" rev="0"/>
            </a:camera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79151" y="3109009"/>
            <a:ext cx="537700" cy="1331572"/>
            <a:chOff x="5901756" y="3113311"/>
            <a:chExt cx="499237" cy="1367867"/>
          </a:xfrm>
          <a:scene3d>
            <a:camera prst="orthographicFront">
              <a:rot lat="21307656" lon="21360200" rev="21086840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6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>
              <a:rot lat="0" lon="20999997" rev="0"/>
            </a:camera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79151" y="3109009"/>
            <a:ext cx="537700" cy="1331572"/>
            <a:chOff x="5901756" y="3113311"/>
            <a:chExt cx="499237" cy="1367867"/>
          </a:xfrm>
          <a:scene3d>
            <a:camera prst="orthographicFront">
              <a:rot lat="21307656" lon="21360200" rev="21086840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430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>
              <a:rot lat="20699999" lon="20999996" rev="0"/>
            </a:camera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79151" y="3109009"/>
            <a:ext cx="537700" cy="1331572"/>
            <a:chOff x="5901756" y="3113311"/>
            <a:chExt cx="499237" cy="1367867"/>
          </a:xfrm>
          <a:scene3d>
            <a:camera prst="orthographicFront">
              <a:rot lat="21307656" lon="21360200" rev="21086840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1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>
              <a:rot lat="20713977" lon="20713" rev="21440155"/>
            </a:camera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79151" y="3109009"/>
            <a:ext cx="537700" cy="1331572"/>
            <a:chOff x="5901756" y="3113311"/>
            <a:chExt cx="499237" cy="1367867"/>
          </a:xfrm>
          <a:scene3d>
            <a:camera prst="orthographicFront">
              <a:rot lat="21353301" lon="57624" rev="21063523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9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>
              <a:rot lat="21313349" lon="21592868" rev="21444895"/>
            </a:camera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79151" y="3109009"/>
            <a:ext cx="537700" cy="1331572"/>
            <a:chOff x="5901756" y="3113311"/>
            <a:chExt cx="499237" cy="1367867"/>
          </a:xfrm>
          <a:scene3d>
            <a:camera prst="orthographicFront">
              <a:rot lat="49671" lon="11050" rev="21064856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33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19441" y="3136671"/>
            <a:ext cx="579995" cy="1366009"/>
            <a:chOff x="5368725" y="3115169"/>
            <a:chExt cx="579995" cy="1366009"/>
          </a:xfrm>
          <a:scene3d>
            <a:camera prst="orthographicFront">
              <a:rot lat="21313346" lon="21592868" rev="21444894"/>
            </a:camera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42006" y="3137391"/>
            <a:ext cx="537700" cy="1331572"/>
            <a:chOff x="5901756" y="3113311"/>
            <a:chExt cx="499237" cy="1367867"/>
          </a:xfrm>
          <a:scene3d>
            <a:camera prst="orthographicFront">
              <a:rot lat="49674" lon="11046" rev="20764841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8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6185242" y="1371600"/>
            <a:ext cx="1374345" cy="3233403"/>
            <a:chOff x="6185242" y="1371600"/>
            <a:chExt cx="1374345" cy="3233403"/>
          </a:xfrm>
          <a:scene3d>
            <a:camera prst="isometricOffAxis1Left">
              <a:rot lat="287666" lon="1218136" rev="21536329"/>
            </a:camera>
            <a:lightRig rig="threePt" dir="t"/>
          </a:scene3d>
        </p:grpSpPr>
        <p:sp>
          <p:nvSpPr>
            <p:cNvPr id="2" name="Rectangle 1"/>
            <p:cNvSpPr/>
            <p:nvPr/>
          </p:nvSpPr>
          <p:spPr>
            <a:xfrm>
              <a:off x="6481804" y="2038003"/>
              <a:ext cx="781221" cy="1210994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185242" y="2036145"/>
              <a:ext cx="296562" cy="299309"/>
            </a:xfrm>
            <a:prstGeom prst="rect">
              <a:avLst/>
            </a:prstGeom>
            <a:gradFill flip="none" rotWithShape="1">
              <a:gsLst>
                <a:gs pos="0">
                  <a:srgbClr val="08BEC0">
                    <a:shade val="30000"/>
                    <a:satMod val="115000"/>
                  </a:srgbClr>
                </a:gs>
                <a:gs pos="50000">
                  <a:srgbClr val="08BEC0">
                    <a:shade val="67500"/>
                    <a:satMod val="115000"/>
                  </a:srgbClr>
                </a:gs>
                <a:gs pos="100000">
                  <a:srgbClr val="08BEC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261652" y="2036146"/>
              <a:ext cx="297935" cy="299309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880300" y="3237136"/>
              <a:ext cx="373230" cy="1174871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483287" y="3238994"/>
              <a:ext cx="432120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85242" y="2346953"/>
              <a:ext cx="296561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261652" y="2346953"/>
              <a:ext cx="297935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880300" y="4386901"/>
              <a:ext cx="373230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81802" y="4382949"/>
              <a:ext cx="408815" cy="222054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481802" y="1371600"/>
              <a:ext cx="779849" cy="664545"/>
            </a:xfrm>
            <a:prstGeom prst="rect">
              <a:avLst/>
            </a:prstGeom>
            <a:solidFill>
              <a:srgbClr val="D19F89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481803" y="1371600"/>
              <a:ext cx="779849" cy="112955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6604300" y="1589133"/>
              <a:ext cx="154546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04301" y="1814856"/>
              <a:ext cx="122992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973294" y="1589133"/>
              <a:ext cx="154546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81573" y="1589133"/>
              <a:ext cx="77273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973294" y="1592784"/>
              <a:ext cx="77273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481802" y="1484555"/>
              <a:ext cx="122498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139153" y="1484555"/>
              <a:ext cx="122498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720209" y="1933425"/>
              <a:ext cx="291721" cy="100626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988395" y="1812762"/>
              <a:ext cx="122992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816730" y="1719034"/>
              <a:ext cx="98677" cy="82084"/>
            </a:xfrm>
            <a:prstGeom prst="rect">
              <a:avLst/>
            </a:prstGeom>
            <a:solidFill>
              <a:srgbClr val="79483B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9527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19536430" lon="20871127" rev="415954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19441" y="3136671"/>
            <a:ext cx="579995" cy="1366009"/>
            <a:chOff x="5368725" y="3115169"/>
            <a:chExt cx="579995" cy="1366009"/>
          </a:xfrm>
          <a:scene3d>
            <a:camera prst="orthographicFront">
              <a:rot lat="21313346" lon="21592868" rev="21444894"/>
            </a:camera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contourW="12700" prstMaterial="dkEdge">
              <a:contourClr>
                <a:schemeClr val="bg2">
                  <a:lumMod val="2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contourW="12700" prstMaterial="dkEdge">
              <a:contourClr>
                <a:schemeClr val="bg2">
                  <a:lumMod val="2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42006" y="3137391"/>
            <a:ext cx="537700" cy="1331572"/>
            <a:chOff x="5901756" y="3113311"/>
            <a:chExt cx="499237" cy="1367867"/>
          </a:xfrm>
          <a:scene3d>
            <a:camera prst="orthographicFront">
              <a:rot lat="49676" lon="11044" rev="21064828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contourW="12700" prstMaterial="dkEdge">
              <a:contourClr>
                <a:schemeClr val="bg2">
                  <a:lumMod val="2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contourW="12700" prstMaterial="dkEdge">
              <a:contourClr>
                <a:schemeClr val="bg2">
                  <a:lumMod val="25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contourW="12700" prstMaterial="dkEdge">
            <a:contourClr>
              <a:schemeClr val="bg2">
                <a:lumMod val="25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4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9" y="216797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17927671" lon="19323154" rev="1442042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5319441" y="3136671"/>
            <a:ext cx="579995" cy="1366009"/>
            <a:chOff x="5368725" y="3115169"/>
            <a:chExt cx="579995" cy="1366009"/>
          </a:xfrm>
          <a:scene3d>
            <a:camera prst="orthographicFront">
              <a:rot lat="21313346" lon="21592868" rev="21444894"/>
            </a:camera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900397">
            <a:off x="5942006" y="3137391"/>
            <a:ext cx="537700" cy="1331572"/>
            <a:chOff x="5901756" y="3113311"/>
            <a:chExt cx="499237" cy="1367867"/>
          </a:xfrm>
          <a:scene3d>
            <a:camera prst="orthographicFront">
              <a:rot lat="49674" lon="11046" rev="20764841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28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97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6185242" y="1371600"/>
            <a:ext cx="1374345" cy="3233403"/>
            <a:chOff x="6185242" y="1371600"/>
            <a:chExt cx="1374345" cy="3233403"/>
          </a:xfrm>
          <a:scene3d>
            <a:camera prst="isometricOffAxis1Left">
              <a:rot lat="136123" lon="19815621" rev="21338644"/>
            </a:camera>
            <a:lightRig rig="threePt" dir="t"/>
          </a:scene3d>
        </p:grpSpPr>
        <p:sp>
          <p:nvSpPr>
            <p:cNvPr id="2" name="Rectangle 1"/>
            <p:cNvSpPr/>
            <p:nvPr/>
          </p:nvSpPr>
          <p:spPr>
            <a:xfrm>
              <a:off x="6481804" y="2038003"/>
              <a:ext cx="781221" cy="1210994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185242" y="2036145"/>
              <a:ext cx="296562" cy="299309"/>
            </a:xfrm>
            <a:prstGeom prst="rect">
              <a:avLst/>
            </a:prstGeom>
            <a:gradFill flip="none" rotWithShape="1">
              <a:gsLst>
                <a:gs pos="0">
                  <a:srgbClr val="08BEC0">
                    <a:shade val="30000"/>
                    <a:satMod val="115000"/>
                  </a:srgbClr>
                </a:gs>
                <a:gs pos="50000">
                  <a:srgbClr val="08BEC0">
                    <a:shade val="67500"/>
                    <a:satMod val="115000"/>
                  </a:srgbClr>
                </a:gs>
                <a:gs pos="100000">
                  <a:srgbClr val="08BEC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261652" y="2036146"/>
              <a:ext cx="297935" cy="299309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880300" y="3237136"/>
              <a:ext cx="373230" cy="1174871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483287" y="3238994"/>
              <a:ext cx="432120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85242" y="2346953"/>
              <a:ext cx="296561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261652" y="2346953"/>
              <a:ext cx="297935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880300" y="4386901"/>
              <a:ext cx="373230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481802" y="4382949"/>
              <a:ext cx="408815" cy="222054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481802" y="1371600"/>
              <a:ext cx="779849" cy="664545"/>
            </a:xfrm>
            <a:prstGeom prst="rect">
              <a:avLst/>
            </a:prstGeom>
            <a:solidFill>
              <a:srgbClr val="D19F89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481803" y="1371600"/>
              <a:ext cx="779849" cy="112955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6604300" y="1589133"/>
              <a:ext cx="154546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04301" y="1814856"/>
              <a:ext cx="122992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973294" y="1589133"/>
              <a:ext cx="154546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81573" y="1589133"/>
              <a:ext cx="77273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973294" y="1592784"/>
              <a:ext cx="77273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481802" y="1484555"/>
              <a:ext cx="122498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139153" y="1484555"/>
              <a:ext cx="122498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720209" y="1933425"/>
              <a:ext cx="291721" cy="100626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988395" y="1812762"/>
              <a:ext cx="122992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816730" y="1719034"/>
              <a:ext cx="98677" cy="82084"/>
            </a:xfrm>
            <a:prstGeom prst="rect">
              <a:avLst/>
            </a:prstGeom>
            <a:solidFill>
              <a:srgbClr val="79483B"/>
            </a:solidFill>
            <a:ln>
              <a:noFill/>
            </a:ln>
            <a:sp3d z="254000" extrusionH="4318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65158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01760" y="3113311"/>
            <a:ext cx="499233" cy="1174871"/>
          </a:xfrm>
          <a:prstGeom prst="rect">
            <a:avLst/>
          </a:prstGeom>
          <a:gradFill>
            <a:gsLst>
              <a:gs pos="0">
                <a:srgbClr val="4F43AE">
                  <a:shade val="30000"/>
                  <a:satMod val="115000"/>
                </a:srgbClr>
              </a:gs>
              <a:gs pos="50000">
                <a:srgbClr val="4F43AE">
                  <a:shade val="67500"/>
                  <a:satMod val="115000"/>
                </a:srgbClr>
              </a:gs>
              <a:gs pos="100000">
                <a:srgbClr val="4F43AE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70716" y="3115169"/>
            <a:ext cx="578004" cy="1253006"/>
          </a:xfrm>
          <a:prstGeom prst="rect">
            <a:avLst/>
          </a:prstGeom>
          <a:gradFill flip="none" rotWithShape="1">
            <a:gsLst>
              <a:gs pos="0">
                <a:srgbClr val="4F43AE">
                  <a:shade val="30000"/>
                  <a:satMod val="115000"/>
                </a:srgbClr>
              </a:gs>
              <a:gs pos="50000">
                <a:srgbClr val="4F43AE">
                  <a:shade val="67500"/>
                  <a:satMod val="115000"/>
                </a:srgbClr>
              </a:gs>
              <a:gs pos="100000">
                <a:srgbClr val="4F43AE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901756" y="4263076"/>
            <a:ext cx="499233" cy="218102"/>
          </a:xfrm>
          <a:prstGeom prst="rect">
            <a:avLst/>
          </a:prstGeom>
          <a:gradFill flip="none" rotWithShape="1">
            <a:gsLst>
              <a:gs pos="0">
                <a:srgbClr val="7B7880">
                  <a:shade val="30000"/>
                  <a:satMod val="115000"/>
                </a:srgbClr>
              </a:gs>
              <a:gs pos="50000">
                <a:srgbClr val="7B7880">
                  <a:shade val="67500"/>
                  <a:satMod val="115000"/>
                </a:srgbClr>
              </a:gs>
              <a:gs pos="100000">
                <a:srgbClr val="7B788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68725" y="4259124"/>
            <a:ext cx="546830" cy="222054"/>
          </a:xfrm>
          <a:prstGeom prst="rect">
            <a:avLst/>
          </a:prstGeom>
          <a:gradFill flip="none" rotWithShape="1">
            <a:gsLst>
              <a:gs pos="0">
                <a:srgbClr val="7B7880">
                  <a:shade val="30000"/>
                  <a:satMod val="115000"/>
                </a:srgbClr>
              </a:gs>
              <a:gs pos="50000">
                <a:srgbClr val="7B7880">
                  <a:shade val="67500"/>
                  <a:satMod val="115000"/>
                </a:srgbClr>
              </a:gs>
              <a:gs pos="100000">
                <a:srgbClr val="7B788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0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351225" y="1580427"/>
            <a:ext cx="1840164" cy="3233403"/>
            <a:chOff x="4972048" y="1247775"/>
            <a:chExt cx="1840164" cy="3233403"/>
          </a:xfrm>
        </p:grpSpPr>
        <p:sp>
          <p:nvSpPr>
            <p:cNvPr id="2" name="Rectangle 1"/>
            <p:cNvSpPr/>
            <p:nvPr/>
          </p:nvSpPr>
          <p:spPr>
            <a:xfrm>
              <a:off x="5368732" y="1914178"/>
              <a:ext cx="1044962" cy="1210994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972049" y="1912320"/>
              <a:ext cx="396683" cy="299309"/>
            </a:xfrm>
            <a:prstGeom prst="rect">
              <a:avLst/>
            </a:prstGeom>
            <a:gradFill flip="none" rotWithShape="1">
              <a:gsLst>
                <a:gs pos="0">
                  <a:srgbClr val="08BEC0">
                    <a:shade val="30000"/>
                    <a:satMod val="115000"/>
                  </a:srgbClr>
                </a:gs>
                <a:gs pos="50000">
                  <a:srgbClr val="08BEC0">
                    <a:shade val="67500"/>
                    <a:satMod val="115000"/>
                  </a:srgbClr>
                </a:gs>
                <a:gs pos="100000">
                  <a:srgbClr val="08BEC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413694" y="1923819"/>
              <a:ext cx="398518" cy="299309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72048" y="2223128"/>
              <a:ext cx="396680" cy="764374"/>
            </a:xfrm>
            <a:prstGeom prst="rect">
              <a:avLst/>
            </a:prstGeom>
            <a:gradFill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00989" y="2124502"/>
              <a:ext cx="398518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16499982" lon="21599973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59124"/>
              <a:ext cx="546830" cy="222054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368725" y="1247775"/>
              <a:ext cx="1043126" cy="664545"/>
            </a:xfrm>
            <a:prstGeom prst="rect">
              <a:avLst/>
            </a:prstGeom>
            <a:solidFill>
              <a:srgbClr val="D19F89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68729" y="1247775"/>
              <a:ext cx="1043126" cy="112955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5532581" y="14653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32582" y="1691031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026148" y="14653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35942" y="1465308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026148" y="1468959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68731" y="13607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248002" y="13607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687613" y="1809600"/>
              <a:ext cx="390206" cy="100626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46342" y="1688937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816693" y="1595209"/>
              <a:ext cx="131990" cy="82084"/>
            </a:xfrm>
            <a:prstGeom prst="rect">
              <a:avLst/>
            </a:prstGeom>
            <a:solidFill>
              <a:srgbClr val="79483B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Freeform 19"/>
          <p:cNvSpPr/>
          <p:nvPr/>
        </p:nvSpPr>
        <p:spPr>
          <a:xfrm rot="15831018">
            <a:off x="9071824" y="3009284"/>
            <a:ext cx="950639" cy="917697"/>
          </a:xfrm>
          <a:custGeom>
            <a:avLst/>
            <a:gdLst>
              <a:gd name="connsiteX0" fmla="*/ 88273 w 950639"/>
              <a:gd name="connsiteY0" fmla="*/ 6183 h 917697"/>
              <a:gd name="connsiteX1" fmla="*/ 2548 w 950639"/>
              <a:gd name="connsiteY1" fmla="*/ 72858 h 917697"/>
              <a:gd name="connsiteX2" fmla="*/ 183523 w 950639"/>
              <a:gd name="connsiteY2" fmla="*/ 291933 h 917697"/>
              <a:gd name="connsiteX3" fmla="*/ 183523 w 950639"/>
              <a:gd name="connsiteY3" fmla="*/ 425283 h 917697"/>
              <a:gd name="connsiteX4" fmla="*/ 250198 w 950639"/>
              <a:gd name="connsiteY4" fmla="*/ 415758 h 917697"/>
              <a:gd name="connsiteX5" fmla="*/ 897898 w 950639"/>
              <a:gd name="connsiteY5" fmla="*/ 911058 h 917697"/>
              <a:gd name="connsiteX6" fmla="*/ 850273 w 950639"/>
              <a:gd name="connsiteY6" fmla="*/ 672933 h 917697"/>
              <a:gd name="connsiteX7" fmla="*/ 354973 w 950639"/>
              <a:gd name="connsiteY7" fmla="*/ 272883 h 917697"/>
              <a:gd name="connsiteX8" fmla="*/ 412123 w 950639"/>
              <a:gd name="connsiteY8" fmla="*/ 168108 h 917697"/>
              <a:gd name="connsiteX9" fmla="*/ 240673 w 950639"/>
              <a:gd name="connsiteY9" fmla="*/ 206208 h 917697"/>
              <a:gd name="connsiteX10" fmla="*/ 88273 w 950639"/>
              <a:gd name="connsiteY10" fmla="*/ 6183 h 917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0639" h="917697">
                <a:moveTo>
                  <a:pt x="88273" y="6183"/>
                </a:moveTo>
                <a:cubicBezTo>
                  <a:pt x="48586" y="-16042"/>
                  <a:pt x="-13327" y="25233"/>
                  <a:pt x="2548" y="72858"/>
                </a:cubicBezTo>
                <a:cubicBezTo>
                  <a:pt x="18423" y="120483"/>
                  <a:pt x="153360" y="233195"/>
                  <a:pt x="183523" y="291933"/>
                </a:cubicBezTo>
                <a:cubicBezTo>
                  <a:pt x="213686" y="350671"/>
                  <a:pt x="172411" y="404646"/>
                  <a:pt x="183523" y="425283"/>
                </a:cubicBezTo>
                <a:cubicBezTo>
                  <a:pt x="194635" y="445920"/>
                  <a:pt x="131136" y="334796"/>
                  <a:pt x="250198" y="415758"/>
                </a:cubicBezTo>
                <a:cubicBezTo>
                  <a:pt x="369260" y="496720"/>
                  <a:pt x="797886" y="868196"/>
                  <a:pt x="897898" y="911058"/>
                </a:cubicBezTo>
                <a:cubicBezTo>
                  <a:pt x="997910" y="953920"/>
                  <a:pt x="940760" y="779295"/>
                  <a:pt x="850273" y="672933"/>
                </a:cubicBezTo>
                <a:cubicBezTo>
                  <a:pt x="759786" y="566571"/>
                  <a:pt x="427998" y="357021"/>
                  <a:pt x="354973" y="272883"/>
                </a:cubicBezTo>
                <a:cubicBezTo>
                  <a:pt x="281948" y="188746"/>
                  <a:pt x="431173" y="179220"/>
                  <a:pt x="412123" y="168108"/>
                </a:cubicBezTo>
                <a:cubicBezTo>
                  <a:pt x="393073" y="156996"/>
                  <a:pt x="297823" y="228433"/>
                  <a:pt x="240673" y="206208"/>
                </a:cubicBezTo>
                <a:cubicBezTo>
                  <a:pt x="183523" y="183983"/>
                  <a:pt x="127960" y="28408"/>
                  <a:pt x="88273" y="6183"/>
                </a:cubicBezTo>
                <a:close/>
              </a:path>
            </a:pathLst>
          </a:cu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9576837" y="968519"/>
            <a:ext cx="1840164" cy="3233403"/>
            <a:chOff x="5124448" y="1400175"/>
            <a:chExt cx="1840164" cy="3233403"/>
          </a:xfrm>
          <a:scene3d>
            <a:camera prst="orthographicFront">
              <a:rot lat="0" lon="3299998" rev="0"/>
            </a:camera>
            <a:lightRig rig="threePt" dir="t"/>
          </a:scene3d>
        </p:grpSpPr>
        <p:sp>
          <p:nvSpPr>
            <p:cNvPr id="49" name="Rectangle 48"/>
            <p:cNvSpPr/>
            <p:nvPr/>
          </p:nvSpPr>
          <p:spPr>
            <a:xfrm>
              <a:off x="5521132" y="2066578"/>
              <a:ext cx="1044962" cy="1210994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24449" y="2064720"/>
              <a:ext cx="396683" cy="299309"/>
            </a:xfrm>
            <a:prstGeom prst="rect">
              <a:avLst/>
            </a:prstGeom>
            <a:gradFill flip="none" rotWithShape="1">
              <a:gsLst>
                <a:gs pos="0">
                  <a:srgbClr val="08BEC0">
                    <a:shade val="30000"/>
                    <a:satMod val="115000"/>
                  </a:srgbClr>
                </a:gs>
                <a:gs pos="50000">
                  <a:srgbClr val="08BEC0">
                    <a:shade val="67500"/>
                    <a:satMod val="115000"/>
                  </a:srgbClr>
                </a:gs>
                <a:gs pos="100000">
                  <a:srgbClr val="08BEC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566094" y="2076219"/>
              <a:ext cx="398518" cy="299309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054160" y="32657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523116" y="32675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124448" y="2375528"/>
              <a:ext cx="396680" cy="764374"/>
            </a:xfrm>
            <a:prstGeom prst="rect">
              <a:avLst/>
            </a:prstGeom>
            <a:gradFill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553389" y="2276902"/>
              <a:ext cx="398518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54156" y="44154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521125" y="4411524"/>
              <a:ext cx="546830" cy="222054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521125" y="1400175"/>
              <a:ext cx="1043126" cy="664545"/>
            </a:xfrm>
            <a:prstGeom prst="rect">
              <a:avLst/>
            </a:prstGeom>
            <a:solidFill>
              <a:srgbClr val="D19F89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521129" y="1400175"/>
              <a:ext cx="1043126" cy="112955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684981" y="16177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684982" y="1843431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178548" y="16177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88342" y="1617708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178548" y="1621359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521131" y="15131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400402" y="15131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40013" y="1962000"/>
              <a:ext cx="390206" cy="100626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198742" y="1841337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969093" y="1747609"/>
              <a:ext cx="131990" cy="82084"/>
            </a:xfrm>
            <a:prstGeom prst="rect">
              <a:avLst/>
            </a:prstGeom>
            <a:solidFill>
              <a:srgbClr val="79483B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2" name="Rectangle 91"/>
          <p:cNvSpPr/>
          <p:nvPr/>
        </p:nvSpPr>
        <p:spPr>
          <a:xfrm>
            <a:off x="8185227" y="2708246"/>
            <a:ext cx="1257300" cy="2752390"/>
          </a:xfrm>
          <a:prstGeom prst="rect">
            <a:avLst/>
          </a:prstGeom>
          <a:solidFill>
            <a:srgbClr val="79483B"/>
          </a:solidFill>
          <a:scene3d>
            <a:camera prst="orthographicFront">
              <a:rot lat="3511505" lon="11965523" rev="11804375"/>
            </a:camera>
            <a:lightRig rig="threePt" dir="t"/>
          </a:scene3d>
          <a:sp3d extrusionH="1695450">
            <a:bevelT h="88900"/>
            <a:bevelB w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" name="Group 102"/>
          <p:cNvGrpSpPr/>
          <p:nvPr/>
        </p:nvGrpSpPr>
        <p:grpSpPr>
          <a:xfrm>
            <a:off x="5945981" y="56188"/>
            <a:ext cx="771526" cy="662451"/>
            <a:chOff x="5843589" y="206211"/>
            <a:chExt cx="771526" cy="662451"/>
          </a:xfrm>
        </p:grpSpPr>
        <p:sp>
          <p:nvSpPr>
            <p:cNvPr id="93" name="Rectangle 92"/>
            <p:cNvSpPr/>
            <p:nvPr/>
          </p:nvSpPr>
          <p:spPr>
            <a:xfrm>
              <a:off x="5957889" y="206211"/>
              <a:ext cx="542925" cy="662451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843589" y="206211"/>
              <a:ext cx="114300" cy="112955"/>
            </a:xfrm>
            <a:prstGeom prst="rect">
              <a:avLst/>
            </a:prstGeom>
            <a:solidFill>
              <a:srgbClr val="7948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500815" y="206211"/>
              <a:ext cx="114300" cy="112955"/>
            </a:xfrm>
            <a:prstGeom prst="rect">
              <a:avLst/>
            </a:prstGeom>
            <a:solidFill>
              <a:srgbClr val="7948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6899670" y="15939"/>
            <a:ext cx="533401" cy="773350"/>
            <a:chOff x="7067550" y="266700"/>
            <a:chExt cx="533401" cy="773350"/>
          </a:xfrm>
        </p:grpSpPr>
        <p:sp>
          <p:nvSpPr>
            <p:cNvPr id="96" name="Rectangle 95"/>
            <p:cNvSpPr/>
            <p:nvPr/>
          </p:nvSpPr>
          <p:spPr>
            <a:xfrm>
              <a:off x="7067551" y="266700"/>
              <a:ext cx="533400" cy="221543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067550" y="488243"/>
              <a:ext cx="200025" cy="55180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400926" y="473189"/>
              <a:ext cx="200025" cy="55180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0" name="TextBox 99"/>
          <p:cNvSpPr txBox="1"/>
          <p:nvPr/>
        </p:nvSpPr>
        <p:spPr>
          <a:xfrm>
            <a:off x="8858251" y="248765"/>
            <a:ext cx="1662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سلام بفرماید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859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86 0.15718 L 0.44935 0.165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74" y="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797425" y="1662196"/>
            <a:ext cx="1840164" cy="3233403"/>
            <a:chOff x="4972048" y="1247775"/>
            <a:chExt cx="1840164" cy="3233403"/>
          </a:xfrm>
        </p:grpSpPr>
        <p:sp>
          <p:nvSpPr>
            <p:cNvPr id="2" name="Rectangle 1"/>
            <p:cNvSpPr/>
            <p:nvPr/>
          </p:nvSpPr>
          <p:spPr>
            <a:xfrm>
              <a:off x="5368732" y="1914178"/>
              <a:ext cx="1044962" cy="1210994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972049" y="1912320"/>
              <a:ext cx="396683" cy="299309"/>
            </a:xfrm>
            <a:prstGeom prst="rect">
              <a:avLst/>
            </a:prstGeom>
            <a:gradFill flip="none" rotWithShape="1">
              <a:gsLst>
                <a:gs pos="0">
                  <a:srgbClr val="08BEC0">
                    <a:shade val="30000"/>
                    <a:satMod val="115000"/>
                  </a:srgbClr>
                </a:gs>
                <a:gs pos="50000">
                  <a:srgbClr val="08BEC0">
                    <a:shade val="67500"/>
                    <a:satMod val="115000"/>
                  </a:srgbClr>
                </a:gs>
                <a:gs pos="100000">
                  <a:srgbClr val="08BEC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413694" y="1923819"/>
              <a:ext cx="398518" cy="299309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72048" y="2223128"/>
              <a:ext cx="396680" cy="764374"/>
            </a:xfrm>
            <a:prstGeom prst="rect">
              <a:avLst/>
            </a:prstGeom>
            <a:gradFill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00989" y="2124502"/>
              <a:ext cx="398518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16499982" lon="21599973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59124"/>
              <a:ext cx="546830" cy="222054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368725" y="1247775"/>
              <a:ext cx="1043126" cy="664545"/>
            </a:xfrm>
            <a:prstGeom prst="rect">
              <a:avLst/>
            </a:prstGeom>
            <a:solidFill>
              <a:srgbClr val="D19F89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68729" y="1247775"/>
              <a:ext cx="1043126" cy="112955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5532581" y="14653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32582" y="1691031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026148" y="14653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35942" y="1465308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026148" y="1468959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68731" y="13607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248002" y="13607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687613" y="1809600"/>
              <a:ext cx="390206" cy="100626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46342" y="1688937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816693" y="1595209"/>
              <a:ext cx="131990" cy="82084"/>
            </a:xfrm>
            <a:prstGeom prst="rect">
              <a:avLst/>
            </a:prstGeom>
            <a:solidFill>
              <a:srgbClr val="79483B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Freeform 19"/>
          <p:cNvSpPr/>
          <p:nvPr/>
        </p:nvSpPr>
        <p:spPr>
          <a:xfrm rot="15831018">
            <a:off x="9071824" y="3009284"/>
            <a:ext cx="950639" cy="917697"/>
          </a:xfrm>
          <a:custGeom>
            <a:avLst/>
            <a:gdLst>
              <a:gd name="connsiteX0" fmla="*/ 88273 w 950639"/>
              <a:gd name="connsiteY0" fmla="*/ 6183 h 917697"/>
              <a:gd name="connsiteX1" fmla="*/ 2548 w 950639"/>
              <a:gd name="connsiteY1" fmla="*/ 72858 h 917697"/>
              <a:gd name="connsiteX2" fmla="*/ 183523 w 950639"/>
              <a:gd name="connsiteY2" fmla="*/ 291933 h 917697"/>
              <a:gd name="connsiteX3" fmla="*/ 183523 w 950639"/>
              <a:gd name="connsiteY3" fmla="*/ 425283 h 917697"/>
              <a:gd name="connsiteX4" fmla="*/ 250198 w 950639"/>
              <a:gd name="connsiteY4" fmla="*/ 415758 h 917697"/>
              <a:gd name="connsiteX5" fmla="*/ 897898 w 950639"/>
              <a:gd name="connsiteY5" fmla="*/ 911058 h 917697"/>
              <a:gd name="connsiteX6" fmla="*/ 850273 w 950639"/>
              <a:gd name="connsiteY6" fmla="*/ 672933 h 917697"/>
              <a:gd name="connsiteX7" fmla="*/ 354973 w 950639"/>
              <a:gd name="connsiteY7" fmla="*/ 272883 h 917697"/>
              <a:gd name="connsiteX8" fmla="*/ 412123 w 950639"/>
              <a:gd name="connsiteY8" fmla="*/ 168108 h 917697"/>
              <a:gd name="connsiteX9" fmla="*/ 240673 w 950639"/>
              <a:gd name="connsiteY9" fmla="*/ 206208 h 917697"/>
              <a:gd name="connsiteX10" fmla="*/ 88273 w 950639"/>
              <a:gd name="connsiteY10" fmla="*/ 6183 h 917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0639" h="917697">
                <a:moveTo>
                  <a:pt x="88273" y="6183"/>
                </a:moveTo>
                <a:cubicBezTo>
                  <a:pt x="48586" y="-16042"/>
                  <a:pt x="-13327" y="25233"/>
                  <a:pt x="2548" y="72858"/>
                </a:cubicBezTo>
                <a:cubicBezTo>
                  <a:pt x="18423" y="120483"/>
                  <a:pt x="153360" y="233195"/>
                  <a:pt x="183523" y="291933"/>
                </a:cubicBezTo>
                <a:cubicBezTo>
                  <a:pt x="213686" y="350671"/>
                  <a:pt x="172411" y="404646"/>
                  <a:pt x="183523" y="425283"/>
                </a:cubicBezTo>
                <a:cubicBezTo>
                  <a:pt x="194635" y="445920"/>
                  <a:pt x="131136" y="334796"/>
                  <a:pt x="250198" y="415758"/>
                </a:cubicBezTo>
                <a:cubicBezTo>
                  <a:pt x="369260" y="496720"/>
                  <a:pt x="797886" y="868196"/>
                  <a:pt x="897898" y="911058"/>
                </a:cubicBezTo>
                <a:cubicBezTo>
                  <a:pt x="997910" y="953920"/>
                  <a:pt x="940760" y="779295"/>
                  <a:pt x="850273" y="672933"/>
                </a:cubicBezTo>
                <a:cubicBezTo>
                  <a:pt x="759786" y="566571"/>
                  <a:pt x="427998" y="357021"/>
                  <a:pt x="354973" y="272883"/>
                </a:cubicBezTo>
                <a:cubicBezTo>
                  <a:pt x="281948" y="188746"/>
                  <a:pt x="431173" y="179220"/>
                  <a:pt x="412123" y="168108"/>
                </a:cubicBezTo>
                <a:cubicBezTo>
                  <a:pt x="393073" y="156996"/>
                  <a:pt x="297823" y="228433"/>
                  <a:pt x="240673" y="206208"/>
                </a:cubicBezTo>
                <a:cubicBezTo>
                  <a:pt x="183523" y="183983"/>
                  <a:pt x="127960" y="28408"/>
                  <a:pt x="88273" y="6183"/>
                </a:cubicBezTo>
                <a:close/>
              </a:path>
            </a:pathLst>
          </a:cu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9576837" y="968519"/>
            <a:ext cx="1840164" cy="3233403"/>
            <a:chOff x="5124448" y="1400175"/>
            <a:chExt cx="1840164" cy="3233403"/>
          </a:xfrm>
          <a:scene3d>
            <a:camera prst="orthographicFront">
              <a:rot lat="0" lon="3299998" rev="0"/>
            </a:camera>
            <a:lightRig rig="threePt" dir="t"/>
          </a:scene3d>
        </p:grpSpPr>
        <p:sp>
          <p:nvSpPr>
            <p:cNvPr id="49" name="Rectangle 48"/>
            <p:cNvSpPr/>
            <p:nvPr/>
          </p:nvSpPr>
          <p:spPr>
            <a:xfrm>
              <a:off x="5521132" y="2066578"/>
              <a:ext cx="1044962" cy="1210994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24449" y="2064720"/>
              <a:ext cx="396683" cy="299309"/>
            </a:xfrm>
            <a:prstGeom prst="rect">
              <a:avLst/>
            </a:prstGeom>
            <a:gradFill flip="none" rotWithShape="1">
              <a:gsLst>
                <a:gs pos="0">
                  <a:srgbClr val="08BEC0">
                    <a:shade val="30000"/>
                    <a:satMod val="115000"/>
                  </a:srgbClr>
                </a:gs>
                <a:gs pos="50000">
                  <a:srgbClr val="08BEC0">
                    <a:shade val="67500"/>
                    <a:satMod val="115000"/>
                  </a:srgbClr>
                </a:gs>
                <a:gs pos="100000">
                  <a:srgbClr val="08BEC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566094" y="2076219"/>
              <a:ext cx="398518" cy="299309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054160" y="32657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523116" y="32675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124448" y="2375528"/>
              <a:ext cx="396680" cy="764374"/>
            </a:xfrm>
            <a:prstGeom prst="rect">
              <a:avLst/>
            </a:prstGeom>
            <a:gradFill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553389" y="2276902"/>
              <a:ext cx="398518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54156" y="44154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521125" y="4411524"/>
              <a:ext cx="546830" cy="222054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521125" y="1400175"/>
              <a:ext cx="1043126" cy="664545"/>
            </a:xfrm>
            <a:prstGeom prst="rect">
              <a:avLst/>
            </a:prstGeom>
            <a:solidFill>
              <a:srgbClr val="D19F89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521129" y="1400175"/>
              <a:ext cx="1043126" cy="112955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684981" y="16177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684982" y="1843431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178548" y="16177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88342" y="1617708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178548" y="1621359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521131" y="15131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400402" y="15131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40013" y="1962000"/>
              <a:ext cx="390206" cy="100626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198742" y="1841337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969093" y="1747609"/>
              <a:ext cx="131990" cy="82084"/>
            </a:xfrm>
            <a:prstGeom prst="rect">
              <a:avLst/>
            </a:prstGeom>
            <a:solidFill>
              <a:srgbClr val="79483B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2" name="Rectangle 91"/>
          <p:cNvSpPr/>
          <p:nvPr/>
        </p:nvSpPr>
        <p:spPr>
          <a:xfrm>
            <a:off x="8185227" y="2708246"/>
            <a:ext cx="1257300" cy="2752390"/>
          </a:xfrm>
          <a:prstGeom prst="rect">
            <a:avLst/>
          </a:prstGeom>
          <a:solidFill>
            <a:srgbClr val="79483B"/>
          </a:solidFill>
          <a:scene3d>
            <a:camera prst="orthographicFront">
              <a:rot lat="3511505" lon="11965523" rev="11804375"/>
            </a:camera>
            <a:lightRig rig="threePt" dir="t"/>
          </a:scene3d>
          <a:sp3d extrusionH="1695450">
            <a:bevelT h="88900"/>
            <a:bevelB w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" name="Group 102"/>
          <p:cNvGrpSpPr/>
          <p:nvPr/>
        </p:nvGrpSpPr>
        <p:grpSpPr>
          <a:xfrm>
            <a:off x="5945981" y="56188"/>
            <a:ext cx="771526" cy="662451"/>
            <a:chOff x="5843589" y="206211"/>
            <a:chExt cx="771526" cy="662451"/>
          </a:xfrm>
        </p:grpSpPr>
        <p:sp>
          <p:nvSpPr>
            <p:cNvPr id="93" name="Rectangle 92"/>
            <p:cNvSpPr/>
            <p:nvPr/>
          </p:nvSpPr>
          <p:spPr>
            <a:xfrm>
              <a:off x="5957889" y="206211"/>
              <a:ext cx="542925" cy="662451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843589" y="206211"/>
              <a:ext cx="114300" cy="112955"/>
            </a:xfrm>
            <a:prstGeom prst="rect">
              <a:avLst/>
            </a:prstGeom>
            <a:solidFill>
              <a:srgbClr val="7948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500815" y="206211"/>
              <a:ext cx="114300" cy="112955"/>
            </a:xfrm>
            <a:prstGeom prst="rect">
              <a:avLst/>
            </a:prstGeom>
            <a:solidFill>
              <a:srgbClr val="7948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6899670" y="15939"/>
            <a:ext cx="533401" cy="773350"/>
            <a:chOff x="7067550" y="266700"/>
            <a:chExt cx="533401" cy="773350"/>
          </a:xfrm>
        </p:grpSpPr>
        <p:sp>
          <p:nvSpPr>
            <p:cNvPr id="96" name="Rectangle 95"/>
            <p:cNvSpPr/>
            <p:nvPr/>
          </p:nvSpPr>
          <p:spPr>
            <a:xfrm>
              <a:off x="7067551" y="266700"/>
              <a:ext cx="533400" cy="221543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067550" y="488243"/>
              <a:ext cx="200025" cy="55180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400926" y="473189"/>
              <a:ext cx="200025" cy="55180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357958" y="1109142"/>
            <a:ext cx="231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یک دو سه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7.40741E-7 L 3.54167E-6 -2.96296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00" y="-7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797425" y="1662196"/>
            <a:ext cx="1840164" cy="3233403"/>
            <a:chOff x="4972048" y="1247775"/>
            <a:chExt cx="1840164" cy="3233403"/>
          </a:xfrm>
        </p:grpSpPr>
        <p:sp>
          <p:nvSpPr>
            <p:cNvPr id="2" name="Rectangle 1"/>
            <p:cNvSpPr/>
            <p:nvPr/>
          </p:nvSpPr>
          <p:spPr>
            <a:xfrm>
              <a:off x="5368732" y="1914178"/>
              <a:ext cx="1044962" cy="1210994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972049" y="1912320"/>
              <a:ext cx="396683" cy="299309"/>
            </a:xfrm>
            <a:prstGeom prst="rect">
              <a:avLst/>
            </a:prstGeom>
            <a:gradFill flip="none" rotWithShape="1">
              <a:gsLst>
                <a:gs pos="0">
                  <a:srgbClr val="08BEC0">
                    <a:shade val="30000"/>
                    <a:satMod val="115000"/>
                  </a:srgbClr>
                </a:gs>
                <a:gs pos="50000">
                  <a:srgbClr val="08BEC0">
                    <a:shade val="67500"/>
                    <a:satMod val="115000"/>
                  </a:srgbClr>
                </a:gs>
                <a:gs pos="100000">
                  <a:srgbClr val="08BEC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413694" y="1923819"/>
              <a:ext cx="398518" cy="299309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972048" y="2223128"/>
              <a:ext cx="396680" cy="764374"/>
            </a:xfrm>
            <a:prstGeom prst="rect">
              <a:avLst/>
            </a:prstGeom>
            <a:gradFill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00989" y="2124502"/>
              <a:ext cx="398518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16499982" lon="21599973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59124"/>
              <a:ext cx="546830" cy="222054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368725" y="1247775"/>
              <a:ext cx="1043126" cy="664545"/>
            </a:xfrm>
            <a:prstGeom prst="rect">
              <a:avLst/>
            </a:prstGeom>
            <a:solidFill>
              <a:srgbClr val="D19F89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368729" y="1247775"/>
              <a:ext cx="1043126" cy="112955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5532581" y="14653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32582" y="1691031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026148" y="14653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635942" y="1465308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026148" y="1468959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368731" y="13607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248002" y="13607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687613" y="1809600"/>
              <a:ext cx="390206" cy="100626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46342" y="1688937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816693" y="1595209"/>
              <a:ext cx="131990" cy="82084"/>
            </a:xfrm>
            <a:prstGeom prst="rect">
              <a:avLst/>
            </a:prstGeom>
            <a:solidFill>
              <a:srgbClr val="79483B"/>
            </a:solidFill>
            <a:ln>
              <a:noFill/>
            </a:ln>
            <a:scene3d>
              <a:camera prst="orthographicFront">
                <a:rot lat="0" lon="0" rev="0"/>
              </a:camera>
              <a:lightRig rig="sunset" dir="t"/>
            </a:scene3d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Freeform 19"/>
          <p:cNvSpPr/>
          <p:nvPr/>
        </p:nvSpPr>
        <p:spPr>
          <a:xfrm rot="15831018">
            <a:off x="9071824" y="3009284"/>
            <a:ext cx="950639" cy="917697"/>
          </a:xfrm>
          <a:custGeom>
            <a:avLst/>
            <a:gdLst>
              <a:gd name="connsiteX0" fmla="*/ 88273 w 950639"/>
              <a:gd name="connsiteY0" fmla="*/ 6183 h 917697"/>
              <a:gd name="connsiteX1" fmla="*/ 2548 w 950639"/>
              <a:gd name="connsiteY1" fmla="*/ 72858 h 917697"/>
              <a:gd name="connsiteX2" fmla="*/ 183523 w 950639"/>
              <a:gd name="connsiteY2" fmla="*/ 291933 h 917697"/>
              <a:gd name="connsiteX3" fmla="*/ 183523 w 950639"/>
              <a:gd name="connsiteY3" fmla="*/ 425283 h 917697"/>
              <a:gd name="connsiteX4" fmla="*/ 250198 w 950639"/>
              <a:gd name="connsiteY4" fmla="*/ 415758 h 917697"/>
              <a:gd name="connsiteX5" fmla="*/ 897898 w 950639"/>
              <a:gd name="connsiteY5" fmla="*/ 911058 h 917697"/>
              <a:gd name="connsiteX6" fmla="*/ 850273 w 950639"/>
              <a:gd name="connsiteY6" fmla="*/ 672933 h 917697"/>
              <a:gd name="connsiteX7" fmla="*/ 354973 w 950639"/>
              <a:gd name="connsiteY7" fmla="*/ 272883 h 917697"/>
              <a:gd name="connsiteX8" fmla="*/ 412123 w 950639"/>
              <a:gd name="connsiteY8" fmla="*/ 168108 h 917697"/>
              <a:gd name="connsiteX9" fmla="*/ 240673 w 950639"/>
              <a:gd name="connsiteY9" fmla="*/ 206208 h 917697"/>
              <a:gd name="connsiteX10" fmla="*/ 88273 w 950639"/>
              <a:gd name="connsiteY10" fmla="*/ 6183 h 917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50639" h="917697">
                <a:moveTo>
                  <a:pt x="88273" y="6183"/>
                </a:moveTo>
                <a:cubicBezTo>
                  <a:pt x="48586" y="-16042"/>
                  <a:pt x="-13327" y="25233"/>
                  <a:pt x="2548" y="72858"/>
                </a:cubicBezTo>
                <a:cubicBezTo>
                  <a:pt x="18423" y="120483"/>
                  <a:pt x="153360" y="233195"/>
                  <a:pt x="183523" y="291933"/>
                </a:cubicBezTo>
                <a:cubicBezTo>
                  <a:pt x="213686" y="350671"/>
                  <a:pt x="172411" y="404646"/>
                  <a:pt x="183523" y="425283"/>
                </a:cubicBezTo>
                <a:cubicBezTo>
                  <a:pt x="194635" y="445920"/>
                  <a:pt x="131136" y="334796"/>
                  <a:pt x="250198" y="415758"/>
                </a:cubicBezTo>
                <a:cubicBezTo>
                  <a:pt x="369260" y="496720"/>
                  <a:pt x="797886" y="868196"/>
                  <a:pt x="897898" y="911058"/>
                </a:cubicBezTo>
                <a:cubicBezTo>
                  <a:pt x="997910" y="953920"/>
                  <a:pt x="940760" y="779295"/>
                  <a:pt x="850273" y="672933"/>
                </a:cubicBezTo>
                <a:cubicBezTo>
                  <a:pt x="759786" y="566571"/>
                  <a:pt x="427998" y="357021"/>
                  <a:pt x="354973" y="272883"/>
                </a:cubicBezTo>
                <a:cubicBezTo>
                  <a:pt x="281948" y="188746"/>
                  <a:pt x="431173" y="179220"/>
                  <a:pt x="412123" y="168108"/>
                </a:cubicBezTo>
                <a:cubicBezTo>
                  <a:pt x="393073" y="156996"/>
                  <a:pt x="297823" y="228433"/>
                  <a:pt x="240673" y="206208"/>
                </a:cubicBezTo>
                <a:cubicBezTo>
                  <a:pt x="183523" y="183983"/>
                  <a:pt x="127960" y="28408"/>
                  <a:pt x="88273" y="6183"/>
                </a:cubicBezTo>
                <a:close/>
              </a:path>
            </a:pathLst>
          </a:cu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9576837" y="968519"/>
            <a:ext cx="1840164" cy="3233403"/>
            <a:chOff x="5124448" y="1400175"/>
            <a:chExt cx="1840164" cy="3233403"/>
          </a:xfrm>
          <a:scene3d>
            <a:camera prst="orthographicFront">
              <a:rot lat="0" lon="3299998" rev="0"/>
            </a:camera>
            <a:lightRig rig="threePt" dir="t"/>
          </a:scene3d>
        </p:grpSpPr>
        <p:sp>
          <p:nvSpPr>
            <p:cNvPr id="49" name="Rectangle 48"/>
            <p:cNvSpPr/>
            <p:nvPr/>
          </p:nvSpPr>
          <p:spPr>
            <a:xfrm>
              <a:off x="5521132" y="2066578"/>
              <a:ext cx="1044962" cy="1210994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24449" y="2064720"/>
              <a:ext cx="396683" cy="299309"/>
            </a:xfrm>
            <a:prstGeom prst="rect">
              <a:avLst/>
            </a:prstGeom>
            <a:gradFill flip="none" rotWithShape="1">
              <a:gsLst>
                <a:gs pos="0">
                  <a:srgbClr val="08BEC0">
                    <a:shade val="30000"/>
                    <a:satMod val="115000"/>
                  </a:srgbClr>
                </a:gs>
                <a:gs pos="50000">
                  <a:srgbClr val="08BEC0">
                    <a:shade val="67500"/>
                    <a:satMod val="115000"/>
                  </a:srgbClr>
                </a:gs>
                <a:gs pos="100000">
                  <a:srgbClr val="08BEC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566094" y="2076219"/>
              <a:ext cx="398518" cy="299309"/>
            </a:xfrm>
            <a:prstGeom prst="rect">
              <a:avLst/>
            </a:prstGeom>
            <a:gradFill flip="none" rotWithShape="1">
              <a:gsLst>
                <a:gs pos="0">
                  <a:srgbClr val="09BABD">
                    <a:shade val="30000"/>
                    <a:satMod val="115000"/>
                  </a:srgbClr>
                </a:gs>
                <a:gs pos="50000">
                  <a:srgbClr val="09BABD">
                    <a:shade val="67500"/>
                    <a:satMod val="115000"/>
                  </a:srgbClr>
                </a:gs>
                <a:gs pos="100000">
                  <a:srgbClr val="09BABD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054160" y="32657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523116" y="32675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124448" y="2375528"/>
              <a:ext cx="396680" cy="764374"/>
            </a:xfrm>
            <a:prstGeom prst="rect">
              <a:avLst/>
            </a:prstGeom>
            <a:gradFill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553389" y="2276902"/>
              <a:ext cx="398518" cy="764374"/>
            </a:xfrm>
            <a:prstGeom prst="rect">
              <a:avLst/>
            </a:prstGeom>
            <a:gradFill flip="none" rotWithShape="1">
              <a:gsLst>
                <a:gs pos="0">
                  <a:srgbClr val="B9856E">
                    <a:shade val="30000"/>
                    <a:satMod val="115000"/>
                  </a:srgbClr>
                </a:gs>
                <a:gs pos="50000">
                  <a:srgbClr val="B9856E">
                    <a:shade val="67500"/>
                    <a:satMod val="115000"/>
                  </a:srgbClr>
                </a:gs>
                <a:gs pos="100000">
                  <a:srgbClr val="B9856E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054156" y="44154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521125" y="4411524"/>
              <a:ext cx="546830" cy="222054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5521125" y="1400175"/>
              <a:ext cx="1043126" cy="664545"/>
            </a:xfrm>
            <a:prstGeom prst="rect">
              <a:avLst/>
            </a:prstGeom>
            <a:solidFill>
              <a:srgbClr val="D19F89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521129" y="1400175"/>
              <a:ext cx="1043126" cy="112955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684981" y="16177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684982" y="1843431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178548" y="1617708"/>
              <a:ext cx="206721" cy="90152"/>
            </a:xfrm>
            <a:prstGeom prst="rect">
              <a:avLst/>
            </a:prstGeom>
            <a:solidFill>
              <a:srgbClr val="FFFBFF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88342" y="1617708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178548" y="1621359"/>
              <a:ext cx="103360" cy="90152"/>
            </a:xfrm>
            <a:prstGeom prst="rect">
              <a:avLst/>
            </a:prstGeom>
            <a:solidFill>
              <a:srgbClr val="5D449B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521131" y="15131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400402" y="1513130"/>
              <a:ext cx="163853" cy="104578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40013" y="1962000"/>
              <a:ext cx="390206" cy="100626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198742" y="1841337"/>
              <a:ext cx="164514" cy="221289"/>
            </a:xfrm>
            <a:prstGeom prst="rect">
              <a:avLst/>
            </a:prstGeom>
            <a:solidFill>
              <a:srgbClr val="2E2012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969093" y="1747609"/>
              <a:ext cx="131990" cy="82084"/>
            </a:xfrm>
            <a:prstGeom prst="rect">
              <a:avLst/>
            </a:prstGeom>
            <a:solidFill>
              <a:srgbClr val="79483B"/>
            </a:soli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2" name="Rectangle 91"/>
          <p:cNvSpPr/>
          <p:nvPr/>
        </p:nvSpPr>
        <p:spPr>
          <a:xfrm>
            <a:off x="8185227" y="2708246"/>
            <a:ext cx="1257300" cy="2752390"/>
          </a:xfrm>
          <a:prstGeom prst="rect">
            <a:avLst/>
          </a:prstGeom>
          <a:solidFill>
            <a:srgbClr val="79483B"/>
          </a:solidFill>
          <a:scene3d>
            <a:camera prst="orthographicFront">
              <a:rot lat="3511505" lon="11965523" rev="11804375"/>
            </a:camera>
            <a:lightRig rig="threePt" dir="t"/>
          </a:scene3d>
          <a:sp3d extrusionH="1695450">
            <a:bevelT h="88900"/>
            <a:bevelB w="38100"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" name="Group 102"/>
          <p:cNvGrpSpPr/>
          <p:nvPr/>
        </p:nvGrpSpPr>
        <p:grpSpPr>
          <a:xfrm>
            <a:off x="5945981" y="56188"/>
            <a:ext cx="771526" cy="662451"/>
            <a:chOff x="5843589" y="206211"/>
            <a:chExt cx="771526" cy="662451"/>
          </a:xfrm>
        </p:grpSpPr>
        <p:sp>
          <p:nvSpPr>
            <p:cNvPr id="93" name="Rectangle 92"/>
            <p:cNvSpPr/>
            <p:nvPr/>
          </p:nvSpPr>
          <p:spPr>
            <a:xfrm>
              <a:off x="5957889" y="206211"/>
              <a:ext cx="542925" cy="662451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5843589" y="206211"/>
              <a:ext cx="114300" cy="112955"/>
            </a:xfrm>
            <a:prstGeom prst="rect">
              <a:avLst/>
            </a:prstGeom>
            <a:solidFill>
              <a:srgbClr val="7948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500815" y="206211"/>
              <a:ext cx="114300" cy="112955"/>
            </a:xfrm>
            <a:prstGeom prst="rect">
              <a:avLst/>
            </a:prstGeom>
            <a:solidFill>
              <a:srgbClr val="7948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6899670" y="15939"/>
            <a:ext cx="533401" cy="773350"/>
            <a:chOff x="7067550" y="266700"/>
            <a:chExt cx="533401" cy="773350"/>
          </a:xfrm>
        </p:grpSpPr>
        <p:sp>
          <p:nvSpPr>
            <p:cNvPr id="96" name="Rectangle 95"/>
            <p:cNvSpPr/>
            <p:nvPr/>
          </p:nvSpPr>
          <p:spPr>
            <a:xfrm>
              <a:off x="7067551" y="266700"/>
              <a:ext cx="533400" cy="221543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067550" y="488243"/>
              <a:ext cx="200025" cy="55180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400926" y="473189"/>
              <a:ext cx="200025" cy="55180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9627555" y="445038"/>
            <a:ext cx="2180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چی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04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7.40741E-7 L 0.44349 0.00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74" y="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01760" y="3113311"/>
            <a:ext cx="499233" cy="1174871"/>
          </a:xfrm>
          <a:prstGeom prst="rect">
            <a:avLst/>
          </a:prstGeom>
          <a:gradFill>
            <a:gsLst>
              <a:gs pos="0">
                <a:srgbClr val="4F43AE">
                  <a:shade val="30000"/>
                  <a:satMod val="115000"/>
                </a:srgbClr>
              </a:gs>
              <a:gs pos="50000">
                <a:srgbClr val="4F43AE">
                  <a:shade val="67500"/>
                  <a:satMod val="115000"/>
                </a:srgbClr>
              </a:gs>
              <a:gs pos="100000">
                <a:srgbClr val="4F43AE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70716" y="3115169"/>
            <a:ext cx="578004" cy="1253006"/>
          </a:xfrm>
          <a:prstGeom prst="rect">
            <a:avLst/>
          </a:prstGeom>
          <a:gradFill flip="none" rotWithShape="1">
            <a:gsLst>
              <a:gs pos="0">
                <a:srgbClr val="4F43AE">
                  <a:shade val="30000"/>
                  <a:satMod val="115000"/>
                </a:srgbClr>
              </a:gs>
              <a:gs pos="50000">
                <a:srgbClr val="4F43AE">
                  <a:shade val="67500"/>
                  <a:satMod val="115000"/>
                </a:srgbClr>
              </a:gs>
              <a:gs pos="100000">
                <a:srgbClr val="4F43AE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248002" y="2177676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8837485" lon="4069423" rev="17971178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901756" y="4263076"/>
            <a:ext cx="499233" cy="218102"/>
          </a:xfrm>
          <a:prstGeom prst="rect">
            <a:avLst/>
          </a:prstGeom>
          <a:gradFill flip="none" rotWithShape="1">
            <a:gsLst>
              <a:gs pos="0">
                <a:srgbClr val="7B7880">
                  <a:shade val="30000"/>
                  <a:satMod val="115000"/>
                </a:srgbClr>
              </a:gs>
              <a:gs pos="50000">
                <a:srgbClr val="7B7880">
                  <a:shade val="67500"/>
                  <a:satMod val="115000"/>
                </a:srgbClr>
              </a:gs>
              <a:gs pos="100000">
                <a:srgbClr val="7B788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68725" y="4259124"/>
            <a:ext cx="546830" cy="222054"/>
          </a:xfrm>
          <a:prstGeom prst="rect">
            <a:avLst/>
          </a:prstGeom>
          <a:gradFill flip="none" rotWithShape="1">
            <a:gsLst>
              <a:gs pos="0">
                <a:srgbClr val="7B7880">
                  <a:shade val="30000"/>
                  <a:satMod val="115000"/>
                </a:srgbClr>
              </a:gs>
              <a:gs pos="50000">
                <a:srgbClr val="7B7880">
                  <a:shade val="67500"/>
                  <a:satMod val="115000"/>
                </a:srgbClr>
              </a:gs>
              <a:gs pos="100000">
                <a:srgbClr val="7B788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62275" y="581025"/>
            <a:ext cx="1800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شالا لا لا لا شالالا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37917"/>
      </p:ext>
    </p:extLst>
  </p:cSld>
  <p:clrMapOvr>
    <a:masterClrMapping/>
  </p:clrMapOvr>
  <p:transition spd="slow" advClick="0" advTm="0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68732" y="1914178"/>
            <a:ext cx="1044962" cy="1210994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972049" y="1912320"/>
            <a:ext cx="396683" cy="299309"/>
          </a:xfrm>
          <a:prstGeom prst="rect">
            <a:avLst/>
          </a:prstGeom>
          <a:gradFill flip="none" rotWithShape="1">
            <a:gsLst>
              <a:gs pos="0">
                <a:srgbClr val="08BEC0">
                  <a:shade val="30000"/>
                  <a:satMod val="115000"/>
                </a:srgbClr>
              </a:gs>
              <a:gs pos="50000">
                <a:srgbClr val="08BEC0">
                  <a:shade val="67500"/>
                  <a:satMod val="115000"/>
                </a:srgbClr>
              </a:gs>
              <a:gs pos="100000">
                <a:srgbClr val="08BE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11857" y="1912321"/>
            <a:ext cx="398518" cy="299309"/>
          </a:xfrm>
          <a:prstGeom prst="rect">
            <a:avLst/>
          </a:prstGeom>
          <a:gradFill flip="none" rotWithShape="1">
            <a:gsLst>
              <a:gs pos="0">
                <a:srgbClr val="09BABD">
                  <a:shade val="30000"/>
                  <a:satMod val="115000"/>
                </a:srgbClr>
              </a:gs>
              <a:gs pos="50000">
                <a:srgbClr val="09BABD">
                  <a:shade val="67500"/>
                  <a:satMod val="115000"/>
                </a:srgbClr>
              </a:gs>
              <a:gs pos="100000">
                <a:srgbClr val="09BAB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72048" y="2223128"/>
            <a:ext cx="396680" cy="764374"/>
          </a:xfrm>
          <a:prstGeom prst="rect">
            <a:avLst/>
          </a:prstGeom>
          <a:gradFill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411851" y="2208565"/>
            <a:ext cx="398518" cy="764374"/>
          </a:xfrm>
          <a:prstGeom prst="rect">
            <a:avLst/>
          </a:prstGeom>
          <a:gradFill flip="none" rotWithShape="1">
            <a:gsLst>
              <a:gs pos="0">
                <a:srgbClr val="B9856E">
                  <a:shade val="30000"/>
                  <a:satMod val="115000"/>
                </a:srgbClr>
              </a:gs>
              <a:gs pos="50000">
                <a:srgbClr val="B9856E">
                  <a:shade val="67500"/>
                  <a:satMod val="115000"/>
                </a:srgbClr>
              </a:gs>
              <a:gs pos="100000">
                <a:srgbClr val="B9856E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>
              <a:rot lat="17399987" lon="21599973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948683" y="3125172"/>
            <a:ext cx="499237" cy="1367867"/>
            <a:chOff x="5901756" y="3113311"/>
            <a:chExt cx="499237" cy="1367867"/>
          </a:xfrm>
          <a:scene3d>
            <a:camera prst="orthographicFront">
              <a:rot lat="20699999" lon="0" rev="0"/>
            </a:camera>
            <a:lightRig rig="sunset" dir="t"/>
          </a:scene3d>
        </p:grpSpPr>
        <p:sp>
          <p:nvSpPr>
            <p:cNvPr id="8" name="Rectangle 7"/>
            <p:cNvSpPr/>
            <p:nvPr/>
          </p:nvSpPr>
          <p:spPr>
            <a:xfrm>
              <a:off x="5901760" y="3113311"/>
              <a:ext cx="499233" cy="1174871"/>
            </a:xfrm>
            <a:prstGeom prst="rect">
              <a:avLst/>
            </a:prstGeom>
            <a:gradFill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01756" y="4263076"/>
              <a:ext cx="499233" cy="218102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368725" y="3115169"/>
            <a:ext cx="579995" cy="1366009"/>
            <a:chOff x="5368725" y="3115169"/>
            <a:chExt cx="579995" cy="1366009"/>
          </a:xfrm>
          <a:scene3d>
            <a:camera prst="orthographicFront"/>
            <a:lightRig rig="sunset" dir="t"/>
          </a:scene3d>
        </p:grpSpPr>
        <p:sp>
          <p:nvSpPr>
            <p:cNvPr id="9" name="Rectangle 8"/>
            <p:cNvSpPr/>
            <p:nvPr/>
          </p:nvSpPr>
          <p:spPr>
            <a:xfrm>
              <a:off x="5370716" y="3115169"/>
              <a:ext cx="578004" cy="1253006"/>
            </a:xfrm>
            <a:prstGeom prst="rect">
              <a:avLst/>
            </a:prstGeom>
            <a:gradFill flip="none" rotWithShape="1">
              <a:gsLst>
                <a:gs pos="0">
                  <a:srgbClr val="4F43AE">
                    <a:shade val="30000"/>
                    <a:satMod val="115000"/>
                  </a:srgbClr>
                </a:gs>
                <a:gs pos="50000">
                  <a:srgbClr val="4F43AE">
                    <a:shade val="67500"/>
                    <a:satMod val="115000"/>
                  </a:srgbClr>
                </a:gs>
                <a:gs pos="100000">
                  <a:srgbClr val="4F43AE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368725" y="4288182"/>
              <a:ext cx="579958" cy="192996"/>
            </a:xfrm>
            <a:prstGeom prst="rect">
              <a:avLst/>
            </a:prstGeom>
            <a:gradFill flip="none" rotWithShape="1">
              <a:gsLst>
                <a:gs pos="0">
                  <a:srgbClr val="7B7880">
                    <a:shade val="30000"/>
                    <a:satMod val="115000"/>
                  </a:srgbClr>
                </a:gs>
                <a:gs pos="50000">
                  <a:srgbClr val="7B7880">
                    <a:shade val="67500"/>
                    <a:satMod val="115000"/>
                  </a:srgbClr>
                </a:gs>
                <a:gs pos="100000">
                  <a:srgbClr val="7B788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  <a:sp3d z="254000" extrusionH="431800"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5368725" y="1247775"/>
            <a:ext cx="1043126" cy="664545"/>
          </a:xfrm>
          <a:prstGeom prst="rect">
            <a:avLst/>
          </a:prstGeom>
          <a:solidFill>
            <a:srgbClr val="D19F89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68729" y="1247775"/>
            <a:ext cx="1043126" cy="112955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532581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532582" y="1691031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26148" y="1465308"/>
            <a:ext cx="206721" cy="90152"/>
          </a:xfrm>
          <a:prstGeom prst="rect">
            <a:avLst/>
          </a:prstGeom>
          <a:solidFill>
            <a:srgbClr val="FFFBFF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5942" y="1465308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26148" y="1468959"/>
            <a:ext cx="103360" cy="90152"/>
          </a:xfrm>
          <a:prstGeom prst="rect">
            <a:avLst/>
          </a:prstGeom>
          <a:solidFill>
            <a:srgbClr val="5D449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8731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002" y="1360730"/>
            <a:ext cx="163853" cy="104578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687613" y="1809600"/>
            <a:ext cx="390206" cy="100626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46342" y="1688937"/>
            <a:ext cx="164514" cy="221289"/>
          </a:xfrm>
          <a:prstGeom prst="rect">
            <a:avLst/>
          </a:prstGeom>
          <a:solidFill>
            <a:srgbClr val="2E2012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816693" y="1595209"/>
            <a:ext cx="131990" cy="82084"/>
          </a:xfrm>
          <a:prstGeom prst="rect">
            <a:avLst/>
          </a:prstGeom>
          <a:solidFill>
            <a:srgbClr val="79483B"/>
          </a:solidFill>
          <a:ln>
            <a:noFill/>
          </a:ln>
          <a:scene3d>
            <a:camera prst="orthographicFront">
              <a:rot lat="0" lon="0" rev="0"/>
            </a:camera>
            <a:lightRig rig="sunset" dir="t"/>
          </a:scene3d>
          <a:sp3d z="254000" extrusionH="431800"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2962275" y="581025"/>
            <a:ext cx="1800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شالا لا لا لا شالالا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72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>
        <p:fade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مان کرافت 1" id="{1176C31F-9ECB-419F-9FFA-1C9F31ECF020}" vid="{037D1419-34E7-44BE-BB56-78FA2B791D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</Template>
  <TotalTime>0</TotalTime>
  <Words>16</Words>
  <Application>Microsoft Office PowerPoint</Application>
  <PresentationFormat>Widescreen</PresentationFormat>
  <Paragraphs>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pc2</dc:creator>
  <cp:lastModifiedBy>pc2</cp:lastModifiedBy>
  <cp:revision>1</cp:revision>
  <dcterms:created xsi:type="dcterms:W3CDTF">2025-11-29T09:29:32Z</dcterms:created>
  <dcterms:modified xsi:type="dcterms:W3CDTF">2025-11-29T09:30:02Z</dcterms:modified>
</cp:coreProperties>
</file>