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4" r:id="rId5"/>
    <p:sldId id="265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  <p:sldId id="326" r:id="rId6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7D63"/>
    <a:srgbClr val="3A307F"/>
    <a:srgbClr val="423A95"/>
    <a:srgbClr val="36306D"/>
    <a:srgbClr val="C18D76"/>
    <a:srgbClr val="403685"/>
    <a:srgbClr val="423989"/>
    <a:srgbClr val="4B40A1"/>
    <a:srgbClr val="696969"/>
    <a:srgbClr val="6969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364" autoAdjust="0"/>
  </p:normalViewPr>
  <p:slideViewPr>
    <p:cSldViewPr snapToGrid="0">
      <p:cViewPr varScale="1">
        <p:scale>
          <a:sx n="73" d="100"/>
          <a:sy n="73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0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6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5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3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1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0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8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2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2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7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2D869-2877-40A4-82BB-F44686AB1EA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7472C-1B73-4748-9B35-A3B7EE234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9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59629" y="2770958"/>
            <a:ext cx="925830" cy="1306829"/>
          </a:xfrm>
          <a:prstGeom prst="rect">
            <a:avLst/>
          </a:prstGeom>
          <a:solidFill>
            <a:srgbClr val="19CB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46364" y="2421332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7999990" lon="19499988" rev="0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85459" y="2770958"/>
            <a:ext cx="478163" cy="1511936"/>
          </a:xfrm>
          <a:prstGeom prst="rect">
            <a:avLst/>
          </a:prstGeom>
          <a:solidFill>
            <a:srgbClr val="AF7D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72257" y="4077787"/>
            <a:ext cx="481921" cy="1343377"/>
          </a:xfrm>
          <a:prstGeom prst="rect">
            <a:avLst/>
          </a:prstGeom>
          <a:solidFill>
            <a:srgbClr val="5244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65443" y="2770957"/>
            <a:ext cx="518194" cy="547007"/>
          </a:xfrm>
          <a:prstGeom prst="rect">
            <a:avLst/>
          </a:prstGeom>
          <a:solidFill>
            <a:srgbClr val="0FD3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299999" lon="21299997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7810499" y="1668305"/>
            <a:ext cx="2090739" cy="3758156"/>
            <a:chOff x="7946494" y="1668305"/>
            <a:chExt cx="1837273" cy="3758156"/>
          </a:xfrm>
          <a:scene3d>
            <a:camera prst="orthographicFront">
              <a:rot lat="21299999" lon="0" rev="300000"/>
            </a:camera>
            <a:lightRig rig="threePt" dir="t"/>
          </a:scene3d>
        </p:grpSpPr>
        <p:sp>
          <p:nvSpPr>
            <p:cNvPr id="50" name="Rectangle 49"/>
            <p:cNvSpPr/>
            <p:nvPr/>
          </p:nvSpPr>
          <p:spPr>
            <a:xfrm>
              <a:off x="8366431" y="1668305"/>
              <a:ext cx="937260" cy="846772"/>
            </a:xfrm>
            <a:prstGeom prst="rect">
              <a:avLst/>
            </a:prstGeom>
            <a:gradFill>
              <a:gsLst>
                <a:gs pos="71681">
                  <a:srgbClr val="3A307F"/>
                </a:gs>
                <a:gs pos="83000">
                  <a:srgbClr val="AF7D63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359759" y="2515077"/>
              <a:ext cx="925830" cy="1306829"/>
            </a:xfrm>
            <a:prstGeom prst="rect">
              <a:avLst/>
            </a:prstGeom>
            <a:solidFill>
              <a:srgbClr val="19CBC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946494" y="2165451"/>
              <a:ext cx="457200" cy="1463040"/>
            </a:xfrm>
            <a:prstGeom prst="rect">
              <a:avLst/>
            </a:prstGeom>
            <a:solidFill>
              <a:srgbClr val="AF7D63"/>
            </a:solidFill>
            <a:sp3d extrusionH="190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285589" y="2515077"/>
              <a:ext cx="478163" cy="1511936"/>
            </a:xfrm>
            <a:prstGeom prst="rect">
              <a:avLst/>
            </a:prstGeom>
            <a:solidFill>
              <a:srgbClr val="AF7D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357880" y="3821906"/>
              <a:ext cx="481921" cy="1343377"/>
            </a:xfrm>
            <a:prstGeom prst="rect">
              <a:avLst/>
            </a:prstGeom>
            <a:solidFill>
              <a:srgbClr val="5244A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839871" y="3821906"/>
              <a:ext cx="481921" cy="1343377"/>
            </a:xfrm>
            <a:prstGeom prst="rect">
              <a:avLst/>
            </a:prstGeom>
            <a:solidFill>
              <a:srgbClr val="4B40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265573" y="2515076"/>
              <a:ext cx="518194" cy="547007"/>
            </a:xfrm>
            <a:prstGeom prst="rect">
              <a:avLst/>
            </a:prstGeom>
            <a:solidFill>
              <a:srgbClr val="0FD3D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8377861" y="5165283"/>
              <a:ext cx="457200" cy="261178"/>
            </a:xfrm>
            <a:prstGeom prst="rect">
              <a:avLst/>
            </a:prstGeom>
            <a:solidFill>
              <a:srgbClr val="69696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842972" y="5165283"/>
              <a:ext cx="457200" cy="261178"/>
            </a:xfrm>
            <a:prstGeom prst="rect">
              <a:avLst/>
            </a:prstGeom>
            <a:solidFill>
              <a:srgbClr val="69696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461315" y="1889284"/>
              <a:ext cx="228601" cy="12858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974724" y="1881648"/>
              <a:ext cx="228601" cy="12858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0142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29880">
            <a:off x="1526506" y="1190210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1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383981">
            <a:off x="1527643" y="1558754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99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383981">
            <a:off x="1366517" y="2116286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75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383981">
            <a:off x="1215512" y="2425157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02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1215512" y="2425157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2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6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5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4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9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01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59629" y="2770958"/>
            <a:ext cx="925830" cy="1306829"/>
          </a:xfrm>
          <a:prstGeom prst="rect">
            <a:avLst/>
          </a:prstGeom>
          <a:solidFill>
            <a:srgbClr val="19CB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923184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6797880" lon="13822581" rev="2829768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87735" y="2915477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8837467" lon="12871193" rev="2026941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65443" y="2770957"/>
            <a:ext cx="518194" cy="547007"/>
          </a:xfrm>
          <a:prstGeom prst="rect">
            <a:avLst/>
          </a:prstGeom>
          <a:solidFill>
            <a:srgbClr val="0FD3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81699" y="33647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134099" y="35171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86499" y="36695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438899" y="38219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591299" y="39743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743699" y="41267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896099" y="42791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048499" y="44315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200899" y="45839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7353299" y="47363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505699" y="48887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7658099" y="50411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599" y="1352925"/>
            <a:ext cx="2261812" cy="3865199"/>
          </a:xfrm>
          <a:prstGeom prst="rect">
            <a:avLst/>
          </a:prstGeom>
          <a:scene3d>
            <a:camera prst="orthographicFront">
              <a:rot lat="545635" lon="21306058" rev="21357607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82186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74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0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8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79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6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50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86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4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4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16062" y="5474494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11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59629" y="2770958"/>
            <a:ext cx="925830" cy="1306829"/>
          </a:xfrm>
          <a:prstGeom prst="rect">
            <a:avLst/>
          </a:prstGeom>
          <a:solidFill>
            <a:srgbClr val="19CB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923184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6797880" lon="13822581" rev="2829768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9287655" lon="670626" rev="15065203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35484" y="2817699"/>
            <a:ext cx="518194" cy="547007"/>
          </a:xfrm>
          <a:prstGeom prst="rect">
            <a:avLst/>
          </a:prstGeom>
          <a:solidFill>
            <a:srgbClr val="0FD3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594" y="838358"/>
            <a:ext cx="2261812" cy="3865199"/>
          </a:xfrm>
          <a:prstGeom prst="rect">
            <a:avLst/>
          </a:prstGeom>
          <a:effectLst/>
          <a:scene3d>
            <a:camera prst="orthographicFront">
              <a:rot lat="1307764" lon="2748875" rev="21418521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0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81185" y="4040789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وانا الیه را جعون  </a:t>
            </a:r>
          </a:p>
          <a:p>
            <a:r>
              <a:rPr lang="fa-IR" dirty="0" smtClean="0"/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مرحوم اوسگل بندری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8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81185" y="4040789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وانا الیه را جعون  </a:t>
            </a:r>
          </a:p>
          <a:p>
            <a:r>
              <a:rPr lang="fa-IR" dirty="0" smtClean="0"/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مرحوم اوسگل بندری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70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81185" y="4040789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وانا الیه را جعون  </a:t>
            </a:r>
          </a:p>
          <a:p>
            <a:r>
              <a:rPr lang="fa-IR" dirty="0" smtClean="0"/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مرحوم اوسگل بندری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0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81185" y="4040789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وانا الیه را جعون  </a:t>
            </a:r>
          </a:p>
          <a:p>
            <a:r>
              <a:rPr lang="fa-IR" dirty="0" smtClean="0"/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مرحوم اوسگل بندری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1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81185" y="4040789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وانا الیه را جعون  </a:t>
            </a:r>
          </a:p>
          <a:p>
            <a:r>
              <a:rPr lang="fa-IR" dirty="0" smtClean="0"/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مرحوم اوسگل بندری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3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81185" y="4040789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وانا الیه را جعون  </a:t>
            </a:r>
          </a:p>
          <a:p>
            <a:r>
              <a:rPr lang="fa-IR" dirty="0" smtClean="0"/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مرحوم اوسگل بندری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8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28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86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34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59629" y="2770958"/>
            <a:ext cx="925830" cy="1306829"/>
          </a:xfrm>
          <a:prstGeom prst="rect">
            <a:avLst/>
          </a:prstGeom>
          <a:solidFill>
            <a:srgbClr val="19CB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923184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6797880" lon="13822581" rev="2829768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19287655" lon="670626" rev="15065203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35484" y="2817699"/>
            <a:ext cx="518194" cy="547007"/>
          </a:xfrm>
          <a:prstGeom prst="rect">
            <a:avLst/>
          </a:prstGeom>
          <a:solidFill>
            <a:srgbClr val="0FD3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288" y="613796"/>
            <a:ext cx="2261812" cy="3865199"/>
          </a:xfrm>
          <a:prstGeom prst="rect">
            <a:avLst/>
          </a:prstGeom>
          <a:effectLst/>
          <a:scene3d>
            <a:camera prst="orthographicFront">
              <a:rot lat="1748182" lon="21329091" rev="21142554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9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92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08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06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3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96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3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00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54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87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5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375035" y="1924186"/>
            <a:ext cx="1578643" cy="3758156"/>
            <a:chOff x="3375035" y="1924186"/>
            <a:chExt cx="1578643" cy="3758156"/>
          </a:xfrm>
          <a:scene3d>
            <a:camera prst="orthographicFront">
              <a:rot lat="883752" lon="21596617" rev="21521581"/>
            </a:camera>
            <a:lightRig rig="threePt" dir="t"/>
          </a:scene3d>
        </p:grpSpPr>
        <p:sp>
          <p:nvSpPr>
            <p:cNvPr id="7" name="Rectangle 6"/>
            <p:cNvSpPr/>
            <p:nvPr/>
          </p:nvSpPr>
          <p:spPr>
            <a:xfrm>
              <a:off x="3566301" y="1924186"/>
              <a:ext cx="937260" cy="846772"/>
            </a:xfrm>
            <a:prstGeom prst="rect">
              <a:avLst/>
            </a:prstGeom>
            <a:gradFill>
              <a:gsLst>
                <a:gs pos="71681">
                  <a:srgbClr val="3A307F"/>
                </a:gs>
                <a:gs pos="83000">
                  <a:srgbClr val="AF7D63"/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559629" y="2770958"/>
              <a:ext cx="925830" cy="1306829"/>
            </a:xfrm>
            <a:prstGeom prst="rect">
              <a:avLst/>
            </a:prstGeom>
            <a:solidFill>
              <a:srgbClr val="19CBC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923184">
              <a:off x="3375035" y="2319134"/>
              <a:ext cx="457200" cy="1463040"/>
            </a:xfrm>
            <a:prstGeom prst="rect">
              <a:avLst/>
            </a:prstGeom>
            <a:solidFill>
              <a:srgbClr val="AF7D63"/>
            </a:solidFill>
            <a:sp3d extrusionH="190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15334" y="2546396"/>
              <a:ext cx="478163" cy="1511936"/>
            </a:xfrm>
            <a:prstGeom prst="rect">
              <a:avLst/>
            </a:prstGeom>
            <a:solidFill>
              <a:srgbClr val="AF7D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557750" y="4077787"/>
              <a:ext cx="481921" cy="1343377"/>
            </a:xfrm>
            <a:prstGeom prst="rect">
              <a:avLst/>
            </a:prstGeom>
            <a:solidFill>
              <a:srgbClr val="5244A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039741" y="4077787"/>
              <a:ext cx="481921" cy="1343377"/>
            </a:xfrm>
            <a:prstGeom prst="rect">
              <a:avLst/>
            </a:prstGeom>
            <a:solidFill>
              <a:srgbClr val="4B40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35484" y="2817699"/>
              <a:ext cx="518194" cy="547007"/>
            </a:xfrm>
            <a:prstGeom prst="rect">
              <a:avLst/>
            </a:prstGeom>
            <a:solidFill>
              <a:srgbClr val="0FD3D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77731" y="5421164"/>
              <a:ext cx="457200" cy="261178"/>
            </a:xfrm>
            <a:prstGeom prst="rect">
              <a:avLst/>
            </a:prstGeom>
            <a:solidFill>
              <a:srgbClr val="69696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2842" y="5421164"/>
              <a:ext cx="457200" cy="261178"/>
            </a:xfrm>
            <a:prstGeom prst="rect">
              <a:avLst/>
            </a:prstGeom>
            <a:solidFill>
              <a:srgbClr val="69696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661185" y="2145165"/>
              <a:ext cx="228601" cy="12858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174594" y="2137529"/>
              <a:ext cx="228601" cy="12858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790" y="-154745"/>
            <a:ext cx="2261812" cy="3865199"/>
          </a:xfrm>
          <a:prstGeom prst="rect">
            <a:avLst/>
          </a:prstGeom>
          <a:effectLst/>
          <a:scene3d>
            <a:camera prst="orthographicFront">
              <a:rot lat="1748182" lon="21329091" rev="21142554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7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1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00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62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32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36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87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60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20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65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60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59629" y="2770958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21588960" lon="94375" rev="21234057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35484" y="2817699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09858">
            <a:off x="4565086" y="-240610"/>
            <a:ext cx="2261812" cy="3865199"/>
          </a:xfrm>
          <a:prstGeom prst="rect">
            <a:avLst/>
          </a:prstGeom>
          <a:effectLst/>
          <a:scene3d>
            <a:camera prst="orthographicFront">
              <a:rot lat="1748182" lon="21329091" rev="21142554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3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87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40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1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25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906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158898">
            <a:off x="734749" y="3083011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84169" y="5551753"/>
            <a:ext cx="4557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پاااایااااان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86" y="5715692"/>
            <a:ext cx="5205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🩸🩸🩸🩸🩸🩸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334" y="4547175"/>
            <a:ext cx="231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انا اله و انا الیه راجعون </a:t>
            </a:r>
          </a:p>
          <a:p>
            <a:r>
              <a:rPr lang="fa-IR" dirty="0" smtClean="0"/>
              <a:t>بازگشت همه به سوی اوست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74166" y="3987145"/>
            <a:ext cx="2901299" cy="209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90335" y="4143078"/>
            <a:ext cx="2694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انا اله وانا الیه را جعون 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بازگشت همه به سوی اوست 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مرحوم اوسگل بندری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04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29880">
            <a:off x="1480234" y="-691829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2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29880">
            <a:off x="1713404" y="109768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9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073434">
            <a:off x="3566301" y="1924186"/>
            <a:ext cx="937260" cy="846772"/>
          </a:xfrm>
          <a:prstGeom prst="rect">
            <a:avLst/>
          </a:prstGeom>
          <a:gradFill>
            <a:gsLst>
              <a:gs pos="71681">
                <a:srgbClr val="3A307F"/>
              </a:gs>
              <a:gs pos="83000">
                <a:srgbClr val="AF7D63"/>
              </a:gs>
            </a:gsLst>
            <a:lin ang="5400000" scaled="1"/>
          </a:gra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73434">
            <a:off x="3599913" y="2742899"/>
            <a:ext cx="925830" cy="1306829"/>
          </a:xfrm>
          <a:prstGeom prst="rect">
            <a:avLst/>
          </a:prstGeom>
          <a:solidFill>
            <a:srgbClr val="19CBCA"/>
          </a:solidFill>
          <a:scene3d>
            <a:camera prst="orthographicFront">
              <a:rot lat="21588947" lon="94366" rev="21234034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396618">
            <a:off x="3375035" y="2319134"/>
            <a:ext cx="457200" cy="1463040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4888131" lon="11319906" rev="13053314"/>
            </a:camera>
            <a:lightRig rig="threePt" dir="t"/>
          </a:scene3d>
          <a:sp3d extrusionH="190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073434">
            <a:off x="4015334" y="2546396"/>
            <a:ext cx="478163" cy="1511936"/>
          </a:xfrm>
          <a:prstGeom prst="rect">
            <a:avLst/>
          </a:prstGeom>
          <a:solidFill>
            <a:srgbClr val="AF7D63"/>
          </a:solidFill>
          <a:scene3d>
            <a:camera prst="orthographicFront">
              <a:rot lat="5033885" lon="16397475" rev="16303712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073434">
            <a:off x="3557750" y="4077787"/>
            <a:ext cx="481921" cy="1343377"/>
          </a:xfrm>
          <a:prstGeom prst="rect">
            <a:avLst/>
          </a:prstGeom>
          <a:solidFill>
            <a:srgbClr val="5244AE"/>
          </a:solidFill>
          <a:scene3d>
            <a:camera prst="orthographicFront">
              <a:rot lat="21466069" lon="20593306" rev="2086280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1073434">
            <a:off x="4039741" y="4077787"/>
            <a:ext cx="481921" cy="1343377"/>
          </a:xfrm>
          <a:prstGeom prst="rect">
            <a:avLst/>
          </a:prstGeom>
          <a:solidFill>
            <a:srgbClr val="4B40A4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81353" y="2849307"/>
            <a:ext cx="518194" cy="547007"/>
          </a:xfrm>
          <a:prstGeom prst="rect">
            <a:avLst/>
          </a:prstGeom>
          <a:solidFill>
            <a:srgbClr val="0FD3D0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21073434">
            <a:off x="3577731" y="5421164"/>
            <a:ext cx="457200" cy="261178"/>
          </a:xfrm>
          <a:prstGeom prst="rect">
            <a:avLst/>
          </a:prstGeom>
          <a:solidFill>
            <a:srgbClr val="696969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21073434">
            <a:off x="4042842" y="5421164"/>
            <a:ext cx="457200" cy="261178"/>
          </a:xfrm>
          <a:prstGeom prst="rect">
            <a:avLst/>
          </a:prstGeom>
          <a:solidFill>
            <a:srgbClr val="696967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21073434">
            <a:off x="3661185" y="2145165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21073434">
            <a:off x="4174594" y="2137529"/>
            <a:ext cx="228601" cy="128588"/>
          </a:xfrm>
          <a:prstGeom prst="rect">
            <a:avLst/>
          </a:prstGeom>
          <a:solidFill>
            <a:schemeClr val="bg2"/>
          </a:solidFill>
          <a:scene3d>
            <a:camera prst="orthographicFront">
              <a:rot lat="21588960" lon="94375" rev="21234057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29880">
            <a:off x="1579125" y="747320"/>
            <a:ext cx="2261812" cy="3865199"/>
          </a:xfrm>
          <a:prstGeom prst="rect">
            <a:avLst/>
          </a:prstGeom>
          <a:effectLst/>
          <a:scene3d>
            <a:camera prst="orthographicFront">
              <a:rot lat="825968" lon="11945535" rev="1617523"/>
            </a:camera>
            <a:lightRig rig="threePt" dir="t"/>
          </a:scene3d>
        </p:spPr>
      </p:pic>
      <p:sp>
        <p:nvSpPr>
          <p:cNvPr id="37" name="Rectangle 36"/>
          <p:cNvSpPr/>
          <p:nvPr/>
        </p:nvSpPr>
        <p:spPr>
          <a:xfrm>
            <a:off x="7810499" y="51935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962899" y="5345906"/>
            <a:ext cx="228601" cy="128588"/>
          </a:xfrm>
          <a:prstGeom prst="rect">
            <a:avLst/>
          </a:prstGeom>
          <a:solidFill>
            <a:schemeClr val="bg2"/>
          </a:solidFill>
          <a:effectLst/>
          <a:scene3d>
            <a:camera prst="orthographicFront">
              <a:rot lat="861867" lon="3863289" rev="21363276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73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50"/>
    </mc:Choice>
    <mc:Fallback xmlns="">
      <p:transition advClick="0" advTm="25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سقطی 1212</Template>
  <TotalTime>0</TotalTime>
  <Words>1034</Words>
  <Application>Microsoft Office PowerPoint</Application>
  <PresentationFormat>Widescreen</PresentationFormat>
  <Paragraphs>395</Paragraphs>
  <Slides>65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pc7</dc:creator>
  <cp:lastModifiedBy>pc7</cp:lastModifiedBy>
  <cp:revision>1</cp:revision>
  <dcterms:created xsi:type="dcterms:W3CDTF">2025-11-29T09:40:28Z</dcterms:created>
  <dcterms:modified xsi:type="dcterms:W3CDTF">2025-11-29T09:40:50Z</dcterms:modified>
</cp:coreProperties>
</file>