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4635"/>
    <a:srgbClr val="15CFCF"/>
    <a:srgbClr val="C08E74"/>
    <a:srgbClr val="575756"/>
    <a:srgbClr val="3B32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2" d="100"/>
          <a:sy n="62" d="100"/>
        </p:scale>
        <p:origin x="78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7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33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5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3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08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02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13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9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78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7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58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764789" y="1789130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0" lon="20099993" rev="1800000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89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8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300005" lon="0" rev="0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0311872" lon="19312539" rev="19498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5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8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0311872" lon="19312539" rev="19498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5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8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0311872" lon="19312539" rev="19498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8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16800033" lon="0" rev="10799987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0311872" lon="19312539" rev="19498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94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0311872" lon="19312539" rev="19498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43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154930" lon="10713236" rev="2074372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5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154930" lon="10713236" rev="2074372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445033" lon="10615725" rev="2038318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88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445033" lon="10615725" rev="1978318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5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048299" lon="247264" rev="10758344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445033" lon="10615725" rev="1978318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6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764789" y="1789130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0566233" lon="19481145" rev="1894003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7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048299" lon="247264" rev="10758344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153169" lon="15888661" rev="1045787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445033" lon="10615725" rev="1978318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5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048299" lon="247264" rev="10758344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5107512" lon="11660241" rev="11640131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153169" lon="15888661" rev="1045787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445033" lon="10615725" rev="1978318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1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048299" lon="247264" rev="10758344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5107512" lon="11660241" rev="11640131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835922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>
              <a:rot lat="0" lon="9600000" rev="0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153169" lon="15888661" rev="1045787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445033" lon="10615725" rev="1978318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0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048299" lon="247264" rev="10758344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5107512" lon="11660241" rev="11640131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>
              <a:rot lat="18599980" lon="10799999" rev="0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835922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>
              <a:rot lat="19462112" lon="10771534" rev="215201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153169" lon="15888661" rev="1045787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445033" lon="10615725" rev="1978318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6726264" y="5238427"/>
            <a:ext cx="945397" cy="73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4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048299" lon="247264" rev="10758344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5107512" lon="11660241" rev="11640131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>
              <a:rot lat="18599980" lon="10799999" rev="0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835922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>
              <a:rot lat="19462112" lon="10771534" rev="215201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153169" lon="15888661" rev="1045787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445033" lon="10615725" rev="1978318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7253206" y="5238427"/>
            <a:ext cx="945397" cy="73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89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048299" lon="247264" rev="10758344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5107512" lon="11660241" rev="11640131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>
              <a:rot lat="18599980" lon="10799999" rev="0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835922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>
              <a:rot lat="19462112" lon="10771534" rev="215201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153169" lon="15888661" rev="1045787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445033" lon="10615725" rev="1978318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8167606" y="5196812"/>
            <a:ext cx="945397" cy="73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53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048299" lon="247264" rev="10758344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5107512" lon="11660241" rev="11640131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>
              <a:rot lat="18599980" lon="10799999" rev="0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835922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>
              <a:rot lat="19462112" lon="10771534" rev="215201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153169" lon="15888661" rev="1045787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445033" lon="10615725" rev="1978318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0" lon="5400000" rev="5400000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5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7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1048299" lon="247264" rev="10758344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4799965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5107512" lon="11660241" rev="11640131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>
              <a:rot lat="18599980" lon="10799999" rev="0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835922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>
              <a:rot lat="19462112" lon="10771534" rev="215201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5153169" lon="15888661" rev="1045787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445033" lon="10615725" rev="1978318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0" lon="5400000" rev="5400000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0674732" lon="3788163" rev="595767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>
              <a:rot lat="5400000" lon="10800347" rev="1080034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1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3577481" lon="3304521" rev="4884967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8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493667" lon="347379" rev="2515808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7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0311872" lon="19312539" rev="19498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2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0311872" lon="19312539" rev="19498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8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0311872" lon="19312539" rev="19498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4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8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300005" lon="0" rev="0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0311872" lon="19312539" rev="19498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2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81926" y="1888835"/>
            <a:ext cx="1519919" cy="2153756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1926" y="4042591"/>
            <a:ext cx="759959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8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96800" y="4042590"/>
            <a:ext cx="705045" cy="2308445"/>
          </a:xfrm>
          <a:prstGeom prst="rect">
            <a:avLst/>
          </a:prstGeom>
          <a:solidFill>
            <a:srgbClr val="3B327C"/>
          </a:solidFill>
          <a:ln>
            <a:noFill/>
          </a:ln>
          <a:scene3d>
            <a:camera prst="orthographicFront">
              <a:rot lat="299969" lon="10799999" rev="10799999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81926" y="5975749"/>
            <a:ext cx="759959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4950" y="5975749"/>
            <a:ext cx="716894" cy="375286"/>
          </a:xfrm>
          <a:prstGeom prst="rect">
            <a:avLst/>
          </a:prstGeom>
          <a:solidFill>
            <a:srgbClr val="575756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156034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300005" lon="0" rev="0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78810" y="1888835"/>
            <a:ext cx="725892" cy="2432926"/>
          </a:xfrm>
          <a:prstGeom prst="rect">
            <a:avLst/>
          </a:prstGeom>
          <a:solidFill>
            <a:srgbClr val="C08E74"/>
          </a:solidFill>
          <a:ln>
            <a:noFill/>
          </a:ln>
          <a:scene3d>
            <a:camera prst="orthographicFront">
              <a:rot lat="20311872" lon="19312539" rev="1949896"/>
            </a:camera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56034" y="1888834"/>
            <a:ext cx="725892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0650" y="1888833"/>
            <a:ext cx="757085" cy="767960"/>
          </a:xfrm>
          <a:prstGeom prst="rect">
            <a:avLst/>
          </a:prstGeom>
          <a:solidFill>
            <a:srgbClr val="15CFCF"/>
          </a:solidFill>
          <a:ln>
            <a:noFill/>
          </a:ln>
          <a:scene3d>
            <a:camera prst="orthographicFront"/>
            <a:lightRig rig="threePt" dir="t"/>
          </a:scene3d>
          <a:sp3d extrusionH="1054100">
            <a:extrusionClr>
              <a:srgbClr val="15CFCF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67094" y="668704"/>
            <a:ext cx="1349582" cy="1220130"/>
            <a:chOff x="2839226" y="820615"/>
            <a:chExt cx="1207476" cy="1202070"/>
          </a:xfrm>
          <a:scene3d>
            <a:camera prst="orthographicFront"/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2839226" y="820615"/>
              <a:ext cx="1207476" cy="1202070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917366" y="1003689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16570" y="1083047"/>
              <a:ext cx="378500" cy="24618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8E74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Connector 40"/>
            <p:cNvSpPr/>
            <p:nvPr/>
          </p:nvSpPr>
          <p:spPr>
            <a:xfrm flipH="1">
              <a:off x="3021036" y="1074029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Connector 41"/>
            <p:cNvSpPr/>
            <p:nvPr/>
          </p:nvSpPr>
          <p:spPr>
            <a:xfrm flipH="1">
              <a:off x="3720240" y="1147524"/>
              <a:ext cx="171159" cy="11723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105505" y="1598861"/>
              <a:ext cx="644769" cy="297573"/>
              <a:chOff x="1114606" y="1332389"/>
              <a:chExt cx="644769" cy="297573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114606" y="1332389"/>
                <a:ext cx="644769" cy="297573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>
                <a:off x="1114606" y="1477108"/>
                <a:ext cx="644768" cy="152852"/>
              </a:xfrm>
              <a:custGeom>
                <a:avLst/>
                <a:gdLst>
                  <a:gd name="connsiteX0" fmla="*/ 251408 w 502816"/>
                  <a:gd name="connsiteY0" fmla="*/ 0 h 169984"/>
                  <a:gd name="connsiteX1" fmla="*/ 497708 w 502816"/>
                  <a:gd name="connsiteY1" fmla="*/ 135727 h 169984"/>
                  <a:gd name="connsiteX2" fmla="*/ 502816 w 502816"/>
                  <a:gd name="connsiteY2" fmla="*/ 169984 h 169984"/>
                  <a:gd name="connsiteX3" fmla="*/ 0 w 502816"/>
                  <a:gd name="connsiteY3" fmla="*/ 169984 h 169984"/>
                  <a:gd name="connsiteX4" fmla="*/ 5108 w 502816"/>
                  <a:gd name="connsiteY4" fmla="*/ 135727 h 169984"/>
                  <a:gd name="connsiteX5" fmla="*/ 251408 w 502816"/>
                  <a:gd name="connsiteY5" fmla="*/ 0 h 16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2816" h="169984">
                    <a:moveTo>
                      <a:pt x="251408" y="0"/>
                    </a:moveTo>
                    <a:cubicBezTo>
                      <a:pt x="372901" y="0"/>
                      <a:pt x="474266" y="58268"/>
                      <a:pt x="497708" y="135727"/>
                    </a:cubicBezTo>
                    <a:lnTo>
                      <a:pt x="502816" y="169984"/>
                    </a:lnTo>
                    <a:lnTo>
                      <a:pt x="0" y="169984"/>
                    </a:lnTo>
                    <a:lnTo>
                      <a:pt x="5108" y="135727"/>
                    </a:lnTo>
                    <a:cubicBezTo>
                      <a:pt x="28551" y="58268"/>
                      <a:pt x="129915" y="0"/>
                      <a:pt x="251408" y="0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  <a:sp3d extrusionH="1054100">
                <a:extrusionClr>
                  <a:srgbClr val="15CFCF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3353615" y="1126781"/>
              <a:ext cx="199292" cy="39835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  <a:sp3d extrusionH="1054100">
              <a:extrusionClr>
                <a:srgbClr val="15CFCF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3967094" y="652926"/>
            <a:ext cx="1349582" cy="1107758"/>
          </a:xfrm>
          <a:prstGeom prst="rect">
            <a:avLst/>
          </a:prstGeom>
          <a:solidFill>
            <a:srgbClr val="744635"/>
          </a:solidFill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9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20</Words>
  <Application>Microsoft Office PowerPoint</Application>
  <PresentationFormat>Widescreen</PresentationFormat>
  <Paragraphs>20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pc5</dc:creator>
  <cp:lastModifiedBy>Kharazmi</cp:lastModifiedBy>
  <cp:revision>10</cp:revision>
  <dcterms:created xsi:type="dcterms:W3CDTF">2025-11-29T06:16:18Z</dcterms:created>
  <dcterms:modified xsi:type="dcterms:W3CDTF">2025-11-29T09:19:30Z</dcterms:modified>
</cp:coreProperties>
</file>