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CFCF"/>
    <a:srgbClr val="744635"/>
    <a:srgbClr val="C08E74"/>
    <a:srgbClr val="575756"/>
    <a:srgbClr val="3B3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>
        <p:scale>
          <a:sx n="39" d="100"/>
          <a:sy n="39" d="100"/>
        </p:scale>
        <p:origin x="189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59" Type="http://schemas.openxmlformats.org/officeDocument/2006/relationships/slide" Target="slides/slide15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viewProps" Target="viewProps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6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slide" Target="slides/slide153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165" Type="http://schemas.openxmlformats.org/officeDocument/2006/relationships/tableStyles" Target="tableStyles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Relationship Id="rId80" Type="http://schemas.openxmlformats.org/officeDocument/2006/relationships/slide" Target="slides/slide79.xml"/><Relationship Id="rId155" Type="http://schemas.openxmlformats.org/officeDocument/2006/relationships/slide" Target="slides/slide15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75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331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50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4352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108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1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002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1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98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778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72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0BA99-A178-402F-8063-6B42CA94CA98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F4713-0B3A-4605-89F1-43A0E0680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58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07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24892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34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6884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628492" y="655058"/>
            <a:ext cx="2817871" cy="5786578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9266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5472960" y="655058"/>
            <a:ext cx="2817871" cy="5786578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1982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195440" y="603543"/>
            <a:ext cx="2817871" cy="5786578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532214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898825" y="568169"/>
            <a:ext cx="2817871" cy="5786578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4445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7830810" y="568169"/>
            <a:ext cx="2817871" cy="5786578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06745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8252841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1572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155518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28728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017164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842112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06737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259712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64005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37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112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7346492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3387864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1728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7346492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3387864">
            <a:off x="3236280" y="-7356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1370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931615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3757862">
            <a:off x="3388121" y="185469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62736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931615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4340253">
            <a:off x="3632602" y="38459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99531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5832315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4934255">
            <a:off x="3632602" y="38459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67223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4905223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5690803">
            <a:off x="3632602" y="38459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8858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686115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5690803">
            <a:off x="3323633" y="145756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0895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759823" y="957381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02407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941415" y="17263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90341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975070" y="2503029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56868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0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5686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975070" y="3065737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5729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941414" y="366060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537848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633173" y="4205726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47288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137697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6433679">
            <a:off x="3387300" y="4565373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26125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604995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4472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4277083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6046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5165266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0636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764510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0381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loud 7"/>
          <p:cNvSpPr/>
          <p:nvPr/>
        </p:nvSpPr>
        <p:spPr>
          <a:xfrm rot="5839969">
            <a:off x="3850415" y="1772888"/>
            <a:ext cx="1617785" cy="1165126"/>
          </a:xfrm>
          <a:prstGeom prst="cloud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41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3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1535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20569100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loud 7"/>
          <p:cNvSpPr/>
          <p:nvPr/>
        </p:nvSpPr>
        <p:spPr>
          <a:xfrm rot="5839969">
            <a:off x="4002014" y="1645742"/>
            <a:ext cx="1617785" cy="1165126"/>
          </a:xfrm>
          <a:prstGeom prst="cloud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32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690988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Cloud 7"/>
          <p:cNvSpPr/>
          <p:nvPr/>
        </p:nvSpPr>
        <p:spPr>
          <a:xfrm rot="5839969">
            <a:off x="4002014" y="1645742"/>
            <a:ext cx="1617785" cy="1165126"/>
          </a:xfrm>
          <a:prstGeom prst="cloud">
            <a:avLst/>
          </a:prstGeom>
          <a:solidFill>
            <a:schemeClr val="accent4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 rot="5400000">
            <a:off x="5033989" y="1970896"/>
            <a:ext cx="351692" cy="619217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346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690988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Isosceles Triangle 8"/>
          <p:cNvSpPr/>
          <p:nvPr/>
        </p:nvSpPr>
        <p:spPr>
          <a:xfrm rot="5400000">
            <a:off x="6307882" y="2039867"/>
            <a:ext cx="412143" cy="619217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46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690988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Isosceles Triangle 8"/>
          <p:cNvSpPr/>
          <p:nvPr/>
        </p:nvSpPr>
        <p:spPr>
          <a:xfrm rot="5400000">
            <a:off x="7810516" y="2011362"/>
            <a:ext cx="373396" cy="619217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30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690988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Isosceles Triangle 8"/>
          <p:cNvSpPr/>
          <p:nvPr/>
        </p:nvSpPr>
        <p:spPr>
          <a:xfrm rot="5400000">
            <a:off x="9619810" y="2011362"/>
            <a:ext cx="373396" cy="619217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240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690988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Isosceles Triangle 8"/>
          <p:cNvSpPr/>
          <p:nvPr/>
        </p:nvSpPr>
        <p:spPr>
          <a:xfrm rot="5400000">
            <a:off x="10740755" y="1905365"/>
            <a:ext cx="373396" cy="619217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09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690988">
            <a:off x="1884310" y="214340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Isosceles Triangle 8"/>
          <p:cNvSpPr/>
          <p:nvPr/>
        </p:nvSpPr>
        <p:spPr>
          <a:xfrm rot="5400000">
            <a:off x="11934846" y="1929024"/>
            <a:ext cx="210358" cy="619217"/>
          </a:xfrm>
          <a:prstGeom prst="triangle">
            <a:avLst/>
          </a:prstGeom>
          <a:solidFill>
            <a:schemeClr val="bg2">
              <a:lumMod val="25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292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9060656">
            <a:off x="1637258" y="2127888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1385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7848270">
            <a:off x="1637258" y="2127888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66028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1295932" y="167110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7848270">
            <a:off x="347196" y="2117670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7454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6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97141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2260462" y="1634334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7848270">
            <a:off x="-404416" y="2023213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682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2526566" y="1539877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7848270">
            <a:off x="-1034197" y="2023214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41909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200000">
            <a:off x="-3298148" y="1417881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 rot="17848270">
            <a:off x="-1506068" y="2023213"/>
            <a:ext cx="2528049" cy="1670539"/>
            <a:chOff x="5185127" y="1826428"/>
            <a:chExt cx="2528049" cy="1670539"/>
          </a:xfrm>
        </p:grpSpPr>
        <p:sp>
          <p:nvSpPr>
            <p:cNvPr id="3" name="L-Shape 2"/>
            <p:cNvSpPr/>
            <p:nvPr/>
          </p:nvSpPr>
          <p:spPr>
            <a:xfrm rot="5400000">
              <a:off x="5380899" y="1630656"/>
              <a:ext cx="1670539" cy="2062084"/>
            </a:xfrm>
            <a:prstGeom prst="corner">
              <a:avLst>
                <a:gd name="adj1" fmla="val 38462"/>
                <a:gd name="adj2" fmla="val 39474"/>
              </a:avLst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lowchart: Connector 3"/>
            <p:cNvSpPr/>
            <p:nvPr/>
          </p:nvSpPr>
          <p:spPr>
            <a:xfrm>
              <a:off x="5574324" y="2398848"/>
              <a:ext cx="492369" cy="492369"/>
            </a:xfrm>
            <a:prstGeom prst="flowChartConnec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rapezoid 4"/>
            <p:cNvSpPr/>
            <p:nvPr/>
          </p:nvSpPr>
          <p:spPr>
            <a:xfrm rot="5400000" flipH="1">
              <a:off x="7260386" y="1833145"/>
              <a:ext cx="439615" cy="465965"/>
            </a:xfrm>
            <a:prstGeom prst="trapezoid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Flowchart: Terminator 5"/>
            <p:cNvSpPr/>
            <p:nvPr/>
          </p:nvSpPr>
          <p:spPr>
            <a:xfrm>
              <a:off x="5395113" y="1827544"/>
              <a:ext cx="1512277" cy="190063"/>
            </a:xfrm>
            <a:prstGeom prst="flowChartTerminator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40612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0404493">
            <a:off x="3906066" y="5991465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219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0404493">
            <a:off x="3930780" y="4657329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89063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0404493">
            <a:off x="3881353" y="392912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15647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0404493">
            <a:off x="3856639" y="354360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280073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040449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5663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5771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3699005" y="2482338"/>
            <a:ext cx="1587357" cy="1047333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803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9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039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3527504" y="2210864"/>
            <a:ext cx="2751894" cy="1653535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56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3182351" y="1954989"/>
            <a:ext cx="4306680" cy="1995902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15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3182350" y="1494517"/>
            <a:ext cx="5071963" cy="2712249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502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3182350" y="842543"/>
            <a:ext cx="5492093" cy="3364223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06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1359559" y="568169"/>
            <a:ext cx="3036482" cy="5850216"/>
            <a:chOff x="4628492" y="655058"/>
            <a:chExt cx="2817871" cy="5786578"/>
          </a:xfrm>
        </p:grpSpPr>
        <p:grpSp>
          <p:nvGrpSpPr>
            <p:cNvPr id="66" name="Group 65"/>
            <p:cNvGrpSpPr/>
            <p:nvPr/>
          </p:nvGrpSpPr>
          <p:grpSpPr>
            <a:xfrm>
              <a:off x="4628492" y="655058"/>
              <a:ext cx="2817871" cy="5486334"/>
              <a:chOff x="3591747" y="206989"/>
              <a:chExt cx="2817871" cy="5486334"/>
            </a:xfrm>
            <a:scene3d>
              <a:camera prst="orthographicFront">
                <a:rot lat="0" lon="5399987" rev="0"/>
              </a:camera>
              <a:lightRig rig="threePt" dir="t"/>
            </a:scene3d>
          </p:grpSpPr>
          <p:sp>
            <p:nvSpPr>
              <p:cNvPr id="15" name="Rectangle 14"/>
              <p:cNvSpPr/>
              <p:nvPr/>
            </p:nvSpPr>
            <p:spPr>
              <a:xfrm>
                <a:off x="4280063" y="1395757"/>
                <a:ext cx="1441240" cy="2071607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291299" y="3472926"/>
                <a:ext cx="720620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5052753" y="3467363"/>
                <a:ext cx="668548" cy="2220397"/>
              </a:xfrm>
              <a:prstGeom prst="rect">
                <a:avLst/>
              </a:prstGeom>
              <a:solidFill>
                <a:srgbClr val="3B327C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280063" y="5326788"/>
                <a:ext cx="720620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5041519" y="5326788"/>
                <a:ext cx="679784" cy="360972"/>
              </a:xfrm>
              <a:prstGeom prst="rect">
                <a:avLst/>
              </a:prstGeom>
              <a:solidFill>
                <a:srgbClr val="575756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3591747" y="1395757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5721302" y="1395755"/>
                <a:ext cx="688316" cy="2340129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591747" y="1395756"/>
                <a:ext cx="688316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5691723" y="1395755"/>
                <a:ext cx="717895" cy="738668"/>
              </a:xfrm>
              <a:prstGeom prst="rect">
                <a:avLst/>
              </a:prstGeom>
              <a:solidFill>
                <a:srgbClr val="15CFCF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4360822" y="222164"/>
                <a:ext cx="1279721" cy="1173590"/>
                <a:chOff x="2839222" y="820615"/>
                <a:chExt cx="1207474" cy="1202071"/>
              </a:xfrm>
            </p:grpSpPr>
            <p:sp>
              <p:nvSpPr>
                <p:cNvPr id="38" name="Rectangle 37"/>
                <p:cNvSpPr/>
                <p:nvPr/>
              </p:nvSpPr>
              <p:spPr>
                <a:xfrm>
                  <a:off x="2839222" y="820615"/>
                  <a:ext cx="1207474" cy="1202071"/>
                </a:xfrm>
                <a:prstGeom prst="rect">
                  <a:avLst/>
                </a:prstGeom>
                <a:solidFill>
                  <a:srgbClr val="C08E74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9" name="Oval 38"/>
                <p:cNvSpPr/>
                <p:nvPr/>
              </p:nvSpPr>
              <p:spPr>
                <a:xfrm>
                  <a:off x="2917363" y="1003689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Oval 39"/>
                <p:cNvSpPr/>
                <p:nvPr/>
              </p:nvSpPr>
              <p:spPr>
                <a:xfrm>
                  <a:off x="3616567" y="1083047"/>
                  <a:ext cx="378499" cy="24618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Connector 40"/>
                <p:cNvSpPr/>
                <p:nvPr/>
              </p:nvSpPr>
              <p:spPr>
                <a:xfrm flipH="1">
                  <a:off x="3021032" y="1074029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Connector 41"/>
                <p:cNvSpPr/>
                <p:nvPr/>
              </p:nvSpPr>
              <p:spPr>
                <a:xfrm flipH="1">
                  <a:off x="3720236" y="1147524"/>
                  <a:ext cx="171159" cy="117230"/>
                </a:xfrm>
                <a:prstGeom prst="flowChartConnector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7" name="Group 46"/>
                <p:cNvGrpSpPr/>
                <p:nvPr/>
              </p:nvGrpSpPr>
              <p:grpSpPr>
                <a:xfrm>
                  <a:off x="3105504" y="1598861"/>
                  <a:ext cx="644768" cy="297573"/>
                  <a:chOff x="1114606" y="1332389"/>
                  <a:chExt cx="644769" cy="297573"/>
                </a:xfrm>
              </p:grpSpPr>
              <p:sp>
                <p:nvSpPr>
                  <p:cNvPr id="43" name="Oval 42"/>
                  <p:cNvSpPr/>
                  <p:nvPr/>
                </p:nvSpPr>
                <p:spPr>
                  <a:xfrm>
                    <a:off x="1114606" y="1332389"/>
                    <a:ext cx="644769" cy="297573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6" name="Freeform 45"/>
                  <p:cNvSpPr/>
                  <p:nvPr/>
                </p:nvSpPr>
                <p:spPr>
                  <a:xfrm rot="10800000">
                    <a:off x="1114606" y="1477108"/>
                    <a:ext cx="644768" cy="152852"/>
                  </a:xfrm>
                  <a:custGeom>
                    <a:avLst/>
                    <a:gdLst>
                      <a:gd name="connsiteX0" fmla="*/ 251408 w 502816"/>
                      <a:gd name="connsiteY0" fmla="*/ 0 h 169984"/>
                      <a:gd name="connsiteX1" fmla="*/ 497708 w 502816"/>
                      <a:gd name="connsiteY1" fmla="*/ 135727 h 169984"/>
                      <a:gd name="connsiteX2" fmla="*/ 502816 w 502816"/>
                      <a:gd name="connsiteY2" fmla="*/ 169984 h 169984"/>
                      <a:gd name="connsiteX3" fmla="*/ 0 w 502816"/>
                      <a:gd name="connsiteY3" fmla="*/ 169984 h 169984"/>
                      <a:gd name="connsiteX4" fmla="*/ 5108 w 502816"/>
                      <a:gd name="connsiteY4" fmla="*/ 135727 h 169984"/>
                      <a:gd name="connsiteX5" fmla="*/ 251408 w 502816"/>
                      <a:gd name="connsiteY5" fmla="*/ 0 h 16998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502816" h="169984">
                        <a:moveTo>
                          <a:pt x="251408" y="0"/>
                        </a:moveTo>
                        <a:cubicBezTo>
                          <a:pt x="372901" y="0"/>
                          <a:pt x="474266" y="58268"/>
                          <a:pt x="497708" y="135727"/>
                        </a:cubicBezTo>
                        <a:lnTo>
                          <a:pt x="502816" y="169984"/>
                        </a:lnTo>
                        <a:lnTo>
                          <a:pt x="0" y="169984"/>
                        </a:lnTo>
                        <a:lnTo>
                          <a:pt x="5108" y="135727"/>
                        </a:lnTo>
                        <a:cubicBezTo>
                          <a:pt x="28551" y="58268"/>
                          <a:pt x="129915" y="0"/>
                          <a:pt x="251408" y="0"/>
                        </a:cubicBezTo>
                        <a:close/>
                      </a:path>
                    </a:pathLst>
                  </a:custGeom>
                  <a:solidFill>
                    <a:srgbClr val="C00000"/>
                  </a:solidFill>
                  <a:ln>
                    <a:noFill/>
                  </a:ln>
                  <a:sp3d extrusionH="1054100">
                    <a:contourClr>
                      <a:schemeClr val="bg1"/>
                    </a:contourClr>
                  </a:sp3d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48" name="Rectangle 47"/>
                <p:cNvSpPr/>
                <p:nvPr/>
              </p:nvSpPr>
              <p:spPr>
                <a:xfrm>
                  <a:off x="3353615" y="1126781"/>
                  <a:ext cx="199292" cy="398356"/>
                </a:xfrm>
                <a:prstGeom prst="rect">
                  <a:avLst/>
                </a:prstGeom>
                <a:solidFill>
                  <a:srgbClr val="744635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2" name="Rectangle 51"/>
              <p:cNvSpPr/>
              <p:nvPr/>
            </p:nvSpPr>
            <p:spPr>
              <a:xfrm>
                <a:off x="4360823" y="206989"/>
                <a:ext cx="1279721" cy="106550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4" name="Rectangle 33"/>
            <p:cNvSpPr/>
            <p:nvPr/>
          </p:nvSpPr>
          <p:spPr>
            <a:xfrm rot="19183581">
              <a:off x="6716707" y="4221239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cene3d>
              <a:camera prst="orthographicFront">
                <a:rot lat="0" lon="5399987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251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4221" y="1278905"/>
            <a:ext cx="561566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a-IR" sz="5400" b="1" dirty="0" smtClean="0"/>
              <a:t>انیمیشن دست و آدم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822" y="2132079"/>
            <a:ext cx="389536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4400" b="1" dirty="0" smtClean="0"/>
              <a:t>Hossein </a:t>
            </a:r>
            <a:r>
              <a:rPr lang="en-US" sz="4400" b="1" dirty="0" err="1" smtClean="0"/>
              <a:t>babae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532511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4221" y="1278905"/>
            <a:ext cx="561566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a-IR" sz="5400" b="1" dirty="0" smtClean="0"/>
              <a:t>انیمیشن دست و آدم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822" y="2132079"/>
            <a:ext cx="389536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4400" b="1" dirty="0" smtClean="0"/>
              <a:t>Hossein </a:t>
            </a:r>
            <a:r>
              <a:rPr lang="en-US" sz="4400" b="1" dirty="0" err="1" smtClean="0"/>
              <a:t>babae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7545290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4221" y="1278905"/>
            <a:ext cx="561566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a-IR" sz="5400" b="1" dirty="0" smtClean="0"/>
              <a:t>انیمیشن دست و آدم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822" y="2132079"/>
            <a:ext cx="389536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4400" b="1" dirty="0" smtClean="0"/>
              <a:t>Hossein </a:t>
            </a:r>
            <a:r>
              <a:rPr lang="en-US" sz="4400" b="1" dirty="0" err="1" smtClean="0"/>
              <a:t>babae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851703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4221" y="1278905"/>
            <a:ext cx="561566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a-IR" sz="5400" b="1" dirty="0" smtClean="0"/>
              <a:t>انیمیشن دست و آدم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822" y="2132079"/>
            <a:ext cx="389536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4400" b="1" dirty="0" smtClean="0"/>
              <a:t>Hossein </a:t>
            </a:r>
            <a:r>
              <a:rPr lang="en-US" sz="4400" b="1" dirty="0" err="1" smtClean="0"/>
              <a:t>babae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101253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4221" y="1278905"/>
            <a:ext cx="561566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a-IR" sz="5400" b="1" dirty="0" smtClean="0"/>
              <a:t>انیمیشن دست و آدم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822" y="2132079"/>
            <a:ext cx="389536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4400" b="1" dirty="0" smtClean="0"/>
              <a:t>Hossein </a:t>
            </a:r>
            <a:r>
              <a:rPr lang="en-US" sz="4400" b="1" dirty="0" err="1" smtClean="0"/>
              <a:t>babae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4319968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52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865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9803603">
            <a:off x="3782498" y="3095306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Cloud 2"/>
          <p:cNvSpPr/>
          <p:nvPr/>
        </p:nvSpPr>
        <p:spPr>
          <a:xfrm>
            <a:off x="2792528" y="568169"/>
            <a:ext cx="6326758" cy="432510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04221" y="1278905"/>
            <a:ext cx="5615660" cy="9233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fa-IR" sz="5400" b="1" dirty="0" smtClean="0"/>
              <a:t>انیمیشن دست و آدم</a:t>
            </a:r>
            <a:endParaRPr lang="en-US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822" y="2132079"/>
            <a:ext cx="3895369" cy="7694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en-US" sz="4400" b="1" dirty="0" smtClean="0"/>
              <a:t>Hossein </a:t>
            </a:r>
            <a:r>
              <a:rPr lang="en-US" sz="4400" b="1" dirty="0" err="1" smtClean="0"/>
              <a:t>babae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347834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5599980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94918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52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57920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9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49819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0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9184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6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8944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3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07129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40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920455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37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53169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3499982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71878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31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37634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28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77890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25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4278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22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7674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9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408525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3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43405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68669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171413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01005" y="3303549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999958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9652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171413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01005" y="3303549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699957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753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171413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01005" y="3303549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399955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38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171413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01005" y="3303549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099953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1441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729376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22127" y="2904657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099953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8092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68859" y="2582492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099953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589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1968859" y="2130089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099953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30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2059884" y="1645945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099953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70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Heart 5"/>
          <p:cNvSpPr/>
          <p:nvPr/>
        </p:nvSpPr>
        <p:spPr>
          <a:xfrm>
            <a:off x="2074673" y="1004630"/>
            <a:ext cx="1886943" cy="1760807"/>
          </a:xfrm>
          <a:prstGeom prst="heart">
            <a:avLst/>
          </a:prstGeom>
          <a:solidFill>
            <a:srgbClr val="C00000"/>
          </a:solidFill>
          <a:ln>
            <a:noFill/>
          </a:ln>
          <a:scene3d>
            <a:camera prst="orthographicFront">
              <a:rot lat="0" lon="20099953" rev="0"/>
            </a:camera>
            <a:lightRig rig="threePt" dir="t"/>
          </a:scene3d>
          <a:sp3d extrusionH="635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38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203502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Click="0" advTm="0">
        <p15:prstTrans prst="curtains"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13090" y="724805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02679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05862" y="328409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8950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21690" y="-605377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634617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79371" y="-1178748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00479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354364" y="-1896162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5443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354364" y="-2334414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83304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2496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42563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970135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662050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5650253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5451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4475527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93580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9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61085118"/>
      </p:ext>
    </p:extLst>
  </p:cSld>
  <p:clrMapOvr>
    <a:masterClrMapping/>
  </p:clrMapOvr>
  <p:transition advClick="0" advTm="10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3923257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83122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4986789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50070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5493515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1099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5948754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0036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6665335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76522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7430841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15732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091356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54392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684350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36694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240880">
            <a:off x="303068" y="1714762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94723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77558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98262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22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6472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20256531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460605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20938275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76580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21340758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80367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20754093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4758878">
            <a:off x="-2196090" y="3137272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54999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707366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4758878">
            <a:off x="-2170055" y="33437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44179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908365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832817">
            <a:off x="-1123051" y="3466120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18825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2269070">
            <a:off x="-268518" y="3960343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7616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0536612">
            <a:off x="439051" y="4076657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831530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8393960">
            <a:off x="2092156" y="3538989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77267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5961946">
            <a:off x="3064068" y="2412572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5429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25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544999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4383760">
            <a:off x="3387576" y="1228186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769094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3023018">
            <a:off x="2885077" y="473662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13031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764301">
            <a:off x="2444513" y="-266711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57328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5813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loud 3"/>
          <p:cNvSpPr/>
          <p:nvPr/>
        </p:nvSpPr>
        <p:spPr>
          <a:xfrm>
            <a:off x="6697005" y="1089320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062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loud 3"/>
          <p:cNvSpPr/>
          <p:nvPr/>
        </p:nvSpPr>
        <p:spPr>
          <a:xfrm>
            <a:off x="6697005" y="1089320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180904" y="700158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35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loud 3"/>
          <p:cNvSpPr/>
          <p:nvPr/>
        </p:nvSpPr>
        <p:spPr>
          <a:xfrm>
            <a:off x="6697005" y="1089320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180904" y="700158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7664803" y="4907"/>
            <a:ext cx="2039816" cy="1439621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51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loud 3"/>
          <p:cNvSpPr/>
          <p:nvPr/>
        </p:nvSpPr>
        <p:spPr>
          <a:xfrm>
            <a:off x="6697005" y="1089320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180904" y="700158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7664803" y="4907"/>
            <a:ext cx="2039816" cy="1439621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901266" y="470392"/>
            <a:ext cx="1502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b="1" dirty="0" smtClean="0"/>
              <a:t>میخواد منو بزنه!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9229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loud 3"/>
          <p:cNvSpPr/>
          <p:nvPr/>
        </p:nvSpPr>
        <p:spPr>
          <a:xfrm>
            <a:off x="6697005" y="1089320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180904" y="700158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7664803" y="4907"/>
            <a:ext cx="2039816" cy="1439621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901266" y="470392"/>
            <a:ext cx="1502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b="1" dirty="0" smtClean="0"/>
              <a:t>میخواد منو بزنه!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63268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6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Cloud 3"/>
          <p:cNvSpPr/>
          <p:nvPr/>
        </p:nvSpPr>
        <p:spPr>
          <a:xfrm>
            <a:off x="6697005" y="1089320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loud 43"/>
          <p:cNvSpPr/>
          <p:nvPr/>
        </p:nvSpPr>
        <p:spPr>
          <a:xfrm>
            <a:off x="7180904" y="700158"/>
            <a:ext cx="483899" cy="556870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7664803" y="4907"/>
            <a:ext cx="2039816" cy="1439621"/>
          </a:xfrm>
          <a:prstGeom prst="cloud">
            <a:avLst/>
          </a:prstGeom>
          <a:solidFill>
            <a:schemeClr val="bg1"/>
          </a:solidFill>
          <a:ln>
            <a:solidFill>
              <a:srgbClr val="15CFC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901266" y="470392"/>
            <a:ext cx="1502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b="1" dirty="0" smtClean="0"/>
              <a:t>میخواد منو بزنه!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8350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28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81303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3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18900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10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495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07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011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04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28921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01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137944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98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079447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95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584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92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47886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8999983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47256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8699984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581373" y="-2903996"/>
            <a:ext cx="2760123" cy="2551220"/>
            <a:chOff x="1513090" y="724805"/>
            <a:chExt cx="2760123" cy="2551220"/>
          </a:xfrm>
        </p:grpSpPr>
        <p:sp>
          <p:nvSpPr>
            <p:cNvPr id="2" name="Cloud 1"/>
            <p:cNvSpPr/>
            <p:nvPr/>
          </p:nvSpPr>
          <p:spPr>
            <a:xfrm>
              <a:off x="1513090" y="1695198"/>
              <a:ext cx="2760123" cy="1580827"/>
            </a:xfrm>
            <a:prstGeom prst="cloud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Heart 5"/>
            <p:cNvSpPr/>
            <p:nvPr/>
          </p:nvSpPr>
          <p:spPr>
            <a:xfrm>
              <a:off x="2030992" y="724805"/>
              <a:ext cx="1886943" cy="1760807"/>
            </a:xfrm>
            <a:prstGeom prst="heart">
              <a:avLst/>
            </a:prstGeom>
            <a:solidFill>
              <a:srgbClr val="C00000"/>
            </a:solidFill>
            <a:ln>
              <a:noFill/>
            </a:ln>
            <a:scene3d>
              <a:camera prst="orthographicFront">
                <a:rot lat="0" lon="20099953" rev="0"/>
              </a:camera>
              <a:lightRig rig="threePt" dir="t"/>
            </a:scene3d>
            <a:sp3d extrusionH="6350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045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13199981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5"/>
              <a:ext cx="1279721" cy="1173591"/>
              <a:chOff x="2839226" y="820615"/>
              <a:chExt cx="1207476" cy="1202070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6" y="820615"/>
                <a:ext cx="1207476" cy="1202070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6" y="1003689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70" y="1083047"/>
                <a:ext cx="378500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6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40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5" y="1598861"/>
                <a:ext cx="644769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73570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8099985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32023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7799985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34198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7499985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51941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7199985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174588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6899985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1304127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762442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6599985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000868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37444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6299986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279222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204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5999987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279222">
            <a:off x="1972009" y="-530974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3133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5699987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07512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/>
          <p:cNvGrpSpPr/>
          <p:nvPr/>
        </p:nvGrpSpPr>
        <p:grpSpPr>
          <a:xfrm>
            <a:off x="4628492" y="655058"/>
            <a:ext cx="2817871" cy="5486334"/>
            <a:chOff x="3591747" y="206989"/>
            <a:chExt cx="2817871" cy="5486334"/>
          </a:xfrm>
          <a:scene3d>
            <a:camera prst="orthographicFront">
              <a:rot lat="0" lon="5399987" rev="0"/>
            </a:camera>
            <a:lightRig rig="threePt" dir="t"/>
          </a:scene3d>
        </p:grpSpPr>
        <p:sp>
          <p:nvSpPr>
            <p:cNvPr id="15" name="Rectangle 14"/>
            <p:cNvSpPr/>
            <p:nvPr/>
          </p:nvSpPr>
          <p:spPr>
            <a:xfrm>
              <a:off x="4280063" y="1395757"/>
              <a:ext cx="1441240" cy="2071607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291299" y="3472926"/>
              <a:ext cx="720620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052753" y="3467363"/>
              <a:ext cx="668548" cy="2220397"/>
            </a:xfrm>
            <a:prstGeom prst="rect">
              <a:avLst/>
            </a:prstGeom>
            <a:solidFill>
              <a:srgbClr val="3B327C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280063" y="5326788"/>
              <a:ext cx="720620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041519" y="5326788"/>
              <a:ext cx="679784" cy="360972"/>
            </a:xfrm>
            <a:prstGeom prst="rect">
              <a:avLst/>
            </a:prstGeom>
            <a:solidFill>
              <a:srgbClr val="575756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91747" y="1395757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721302" y="1395755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3591747" y="1395756"/>
              <a:ext cx="688316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91723" y="1395755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0" name="Group 49"/>
            <p:cNvGrpSpPr/>
            <p:nvPr/>
          </p:nvGrpSpPr>
          <p:grpSpPr>
            <a:xfrm>
              <a:off x="4360822" y="222164"/>
              <a:ext cx="1279721" cy="1173590"/>
              <a:chOff x="2839222" y="820615"/>
              <a:chExt cx="1207474" cy="1202071"/>
            </a:xfrm>
          </p:grpSpPr>
          <p:sp>
            <p:nvSpPr>
              <p:cNvPr id="38" name="Rectangle 37"/>
              <p:cNvSpPr/>
              <p:nvPr/>
            </p:nvSpPr>
            <p:spPr>
              <a:xfrm>
                <a:off x="2839222" y="820615"/>
                <a:ext cx="1207474" cy="1202071"/>
              </a:xfrm>
              <a:prstGeom prst="rect">
                <a:avLst/>
              </a:prstGeom>
              <a:solidFill>
                <a:srgbClr val="C08E74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2917363" y="1003689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3616567" y="1083047"/>
                <a:ext cx="378499" cy="24618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Flowchart: Connector 40"/>
              <p:cNvSpPr/>
              <p:nvPr/>
            </p:nvSpPr>
            <p:spPr>
              <a:xfrm flipH="1">
                <a:off x="3021032" y="1074029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Flowchart: Connector 41"/>
              <p:cNvSpPr/>
              <p:nvPr/>
            </p:nvSpPr>
            <p:spPr>
              <a:xfrm flipH="1">
                <a:off x="3720236" y="1147524"/>
                <a:ext cx="171159" cy="117230"/>
              </a:xfrm>
              <a:prstGeom prst="flowChartConnector">
                <a:avLst/>
              </a:prstGeom>
              <a:solidFill>
                <a:schemeClr val="tx1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46"/>
              <p:cNvGrpSpPr/>
              <p:nvPr/>
            </p:nvGrpSpPr>
            <p:grpSpPr>
              <a:xfrm>
                <a:off x="3105504" y="1598861"/>
                <a:ext cx="644768" cy="297573"/>
                <a:chOff x="1114606" y="1332389"/>
                <a:chExt cx="644769" cy="297573"/>
              </a:xfrm>
            </p:grpSpPr>
            <p:sp>
              <p:nvSpPr>
                <p:cNvPr id="43" name="Oval 42"/>
                <p:cNvSpPr/>
                <p:nvPr/>
              </p:nvSpPr>
              <p:spPr>
                <a:xfrm>
                  <a:off x="1114606" y="1332389"/>
                  <a:ext cx="644769" cy="297573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reeform 45"/>
                <p:cNvSpPr/>
                <p:nvPr/>
              </p:nvSpPr>
              <p:spPr>
                <a:xfrm rot="10800000">
                  <a:off x="1114606" y="1477108"/>
                  <a:ext cx="644768" cy="152852"/>
                </a:xfrm>
                <a:custGeom>
                  <a:avLst/>
                  <a:gdLst>
                    <a:gd name="connsiteX0" fmla="*/ 251408 w 502816"/>
                    <a:gd name="connsiteY0" fmla="*/ 0 h 169984"/>
                    <a:gd name="connsiteX1" fmla="*/ 497708 w 502816"/>
                    <a:gd name="connsiteY1" fmla="*/ 135727 h 169984"/>
                    <a:gd name="connsiteX2" fmla="*/ 502816 w 502816"/>
                    <a:gd name="connsiteY2" fmla="*/ 169984 h 169984"/>
                    <a:gd name="connsiteX3" fmla="*/ 0 w 502816"/>
                    <a:gd name="connsiteY3" fmla="*/ 169984 h 169984"/>
                    <a:gd name="connsiteX4" fmla="*/ 5108 w 502816"/>
                    <a:gd name="connsiteY4" fmla="*/ 135727 h 169984"/>
                    <a:gd name="connsiteX5" fmla="*/ 251408 w 502816"/>
                    <a:gd name="connsiteY5" fmla="*/ 0 h 1699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502816" h="169984">
                      <a:moveTo>
                        <a:pt x="251408" y="0"/>
                      </a:moveTo>
                      <a:cubicBezTo>
                        <a:pt x="372901" y="0"/>
                        <a:pt x="474266" y="58268"/>
                        <a:pt x="497708" y="135727"/>
                      </a:cubicBezTo>
                      <a:lnTo>
                        <a:pt x="502816" y="169984"/>
                      </a:lnTo>
                      <a:lnTo>
                        <a:pt x="0" y="169984"/>
                      </a:lnTo>
                      <a:lnTo>
                        <a:pt x="5108" y="135727"/>
                      </a:lnTo>
                      <a:cubicBezTo>
                        <a:pt x="28551" y="58268"/>
                        <a:pt x="129915" y="0"/>
                        <a:pt x="251408" y="0"/>
                      </a:cubicBezTo>
                      <a:close/>
                    </a:path>
                  </a:pathLst>
                </a:custGeom>
                <a:solidFill>
                  <a:srgbClr val="C00000"/>
                </a:solidFill>
                <a:ln>
                  <a:noFill/>
                </a:ln>
                <a:sp3d extrusionH="1054100">
                  <a:contourClr>
                    <a:schemeClr val="bg1"/>
                  </a:contourClr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48" name="Rectangle 47"/>
              <p:cNvSpPr/>
              <p:nvPr/>
            </p:nvSpPr>
            <p:spPr>
              <a:xfrm>
                <a:off x="3353615" y="1126781"/>
                <a:ext cx="199292" cy="398356"/>
              </a:xfrm>
              <a:prstGeom prst="rect">
                <a:avLst/>
              </a:prstGeom>
              <a:solidFill>
                <a:srgbClr val="744635"/>
              </a:solidFill>
              <a:ln>
                <a:noFill/>
              </a:ln>
              <a:sp3d extrusionH="1054100">
                <a:contourClr>
                  <a:schemeClr val="bg1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4360823" y="206989"/>
              <a:ext cx="1279721" cy="1065506"/>
            </a:xfrm>
            <a:prstGeom prst="rect">
              <a:avLst/>
            </a:prstGeom>
            <a:solidFill>
              <a:srgbClr val="74463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Flowchart: Connector 62"/>
          <p:cNvSpPr/>
          <p:nvPr/>
        </p:nvSpPr>
        <p:spPr>
          <a:xfrm>
            <a:off x="290947" y="131708"/>
            <a:ext cx="948530" cy="872922"/>
          </a:xfrm>
          <a:prstGeom prst="flowChartConnector">
            <a:avLst/>
          </a:prstGeom>
          <a:solidFill>
            <a:schemeClr val="accent6">
              <a:lumMod val="50000"/>
            </a:schemeClr>
          </a:solidFill>
          <a:ln>
            <a:noFill/>
          </a:ln>
          <a:scene3d>
            <a:camera prst="orthographicFront">
              <a:rot lat="0" lon="19499990" rev="0"/>
            </a:camera>
            <a:lightRig rig="threePt" dir="t"/>
          </a:scene3d>
          <a:sp3d extrusionH="425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405834" y="131838"/>
            <a:ext cx="1175539" cy="5232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2400000" rev="0"/>
            </a:camera>
            <a:lightRig rig="threePt" dir="t">
              <a:rot lat="0" lon="0" rev="3000000"/>
            </a:lightRig>
          </a:scene3d>
          <a:sp3d extrusionH="152400"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3 D</a:t>
            </a:r>
            <a:endParaRPr lang="en-US" sz="2800" dirty="0"/>
          </a:p>
        </p:txBody>
      </p:sp>
      <p:grpSp>
        <p:nvGrpSpPr>
          <p:cNvPr id="27" name="Group 26"/>
          <p:cNvGrpSpPr/>
          <p:nvPr/>
        </p:nvGrpSpPr>
        <p:grpSpPr>
          <a:xfrm rot="18213024">
            <a:off x="-159187" y="1687680"/>
            <a:ext cx="1381067" cy="4401340"/>
            <a:chOff x="6728468" y="1843824"/>
            <a:chExt cx="717895" cy="2340129"/>
          </a:xfrm>
        </p:grpSpPr>
        <p:sp>
          <p:nvSpPr>
            <p:cNvPr id="28" name="Rectangle 27"/>
            <p:cNvSpPr/>
            <p:nvPr/>
          </p:nvSpPr>
          <p:spPr>
            <a:xfrm>
              <a:off x="6758047" y="1843824"/>
              <a:ext cx="688316" cy="2340129"/>
            </a:xfrm>
            <a:prstGeom prst="rect">
              <a:avLst/>
            </a:prstGeom>
            <a:solidFill>
              <a:srgbClr val="C08E74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728468" y="1843824"/>
              <a:ext cx="717895" cy="738668"/>
            </a:xfrm>
            <a:prstGeom prst="rect">
              <a:avLst/>
            </a:prstGeom>
            <a:solidFill>
              <a:srgbClr val="15CFCF"/>
            </a:solidFill>
            <a:ln>
              <a:noFill/>
            </a:ln>
            <a:scene3d>
              <a:camera prst="orthographicFront">
                <a:rot lat="0" lon="11699983" rev="0"/>
              </a:camera>
              <a:lightRig rig="threePt" dir="t"/>
            </a:scene3d>
            <a:sp3d extrusionH="1054100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1" name="Group 10"/>
          <p:cNvGrpSpPr/>
          <p:nvPr/>
        </p:nvGrpSpPr>
        <p:grpSpPr>
          <a:xfrm rot="2541699">
            <a:off x="2465754" y="-528248"/>
            <a:ext cx="1844298" cy="6371314"/>
            <a:chOff x="9329980" y="-1101890"/>
            <a:chExt cx="1844298" cy="6774206"/>
          </a:xfrm>
          <a:scene3d>
            <a:camera prst="orthographicFront">
              <a:rot lat="0" lon="20399958" rev="0"/>
            </a:camera>
            <a:lightRig rig="threePt" dir="t"/>
          </a:scene3d>
        </p:grpSpPr>
        <p:sp>
          <p:nvSpPr>
            <p:cNvPr id="5" name="Flowchart: Terminator 4"/>
            <p:cNvSpPr/>
            <p:nvPr/>
          </p:nvSpPr>
          <p:spPr>
            <a:xfrm>
              <a:off x="9329980" y="3713954"/>
              <a:ext cx="1844298" cy="402955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Isosceles Triangle 6"/>
            <p:cNvSpPr/>
            <p:nvPr/>
          </p:nvSpPr>
          <p:spPr>
            <a:xfrm>
              <a:off x="9904547" y="-1101890"/>
              <a:ext cx="588936" cy="4815844"/>
            </a:xfrm>
            <a:prstGeom prst="triangle">
              <a:avLst>
                <a:gd name="adj" fmla="val 52632"/>
              </a:avLst>
            </a:prstGeom>
            <a:solidFill>
              <a:schemeClr val="bg2">
                <a:lumMod val="75000"/>
              </a:schemeClr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lowchart: Terminator 7"/>
            <p:cNvSpPr/>
            <p:nvPr/>
          </p:nvSpPr>
          <p:spPr>
            <a:xfrm flipH="1">
              <a:off x="10024326" y="4116909"/>
              <a:ext cx="349377" cy="1152452"/>
            </a:xfrm>
            <a:prstGeom prst="flowChartTerminator">
              <a:avLst/>
            </a:prstGeom>
            <a:solidFill>
              <a:schemeClr val="accent4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Hexagon 8"/>
            <p:cNvSpPr/>
            <p:nvPr/>
          </p:nvSpPr>
          <p:spPr>
            <a:xfrm>
              <a:off x="10024326" y="5276560"/>
              <a:ext cx="340964" cy="395756"/>
            </a:xfrm>
            <a:prstGeom prst="hexagon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Diamond 9"/>
            <p:cNvSpPr/>
            <p:nvPr/>
          </p:nvSpPr>
          <p:spPr>
            <a:xfrm>
              <a:off x="10024326" y="3713954"/>
              <a:ext cx="349377" cy="402955"/>
            </a:xfrm>
            <a:prstGeom prst="diamond">
              <a:avLst/>
            </a:prstGeom>
            <a:solidFill>
              <a:srgbClr val="15CFCF"/>
            </a:solidFill>
            <a:ln>
              <a:noFill/>
            </a:ln>
            <a:sp3d>
              <a:bevelB w="12700" h="3746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94261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368</Words>
  <Application>Microsoft Office PowerPoint</Application>
  <PresentationFormat>Widescreen</PresentationFormat>
  <Paragraphs>175</Paragraphs>
  <Slides>160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160</vt:i4>
      </vt:variant>
    </vt:vector>
  </HeadingPairs>
  <TitlesOfParts>
    <vt:vector size="16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pc5</dc:creator>
  <cp:lastModifiedBy>pc5</cp:lastModifiedBy>
  <cp:revision>17</cp:revision>
  <dcterms:created xsi:type="dcterms:W3CDTF">2025-11-29T06:16:18Z</dcterms:created>
  <dcterms:modified xsi:type="dcterms:W3CDTF">2025-11-29T09:38:48Z</dcterms:modified>
</cp:coreProperties>
</file>