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2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9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0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8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2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8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0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9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8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3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F3E92-B184-46C7-868B-64BC73B819F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2049-50E8-46D9-8618-1AFD80457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4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سلام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سلام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12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/>
    </mc:Choice>
    <mc:Fallback>
      <p:transition advTm="1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003423" y="1274118"/>
            <a:ext cx="2065657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064750" y="337336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Callout 2"/>
          <p:cNvSpPr/>
          <p:nvPr/>
        </p:nvSpPr>
        <p:spPr>
          <a:xfrm>
            <a:off x="1862252" y="834828"/>
            <a:ext cx="1155396" cy="9947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بگیر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40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003423" y="1274118"/>
            <a:ext cx="2065657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282230" y="3364264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Callout 2"/>
          <p:cNvSpPr/>
          <p:nvPr/>
        </p:nvSpPr>
        <p:spPr>
          <a:xfrm flipH="1">
            <a:off x="1862252" y="834828"/>
            <a:ext cx="1155396" cy="9947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دمت گرم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65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003423" y="1274118"/>
            <a:ext cx="2065657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282230" y="3364264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Callout 2"/>
          <p:cNvSpPr/>
          <p:nvPr/>
        </p:nvSpPr>
        <p:spPr>
          <a:xfrm>
            <a:off x="1862252" y="834828"/>
            <a:ext cx="1155396" cy="9947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برو تا پلیس نیومده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4297679" y="1274118"/>
            <a:ext cx="200024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ContrastingRightFacing">
              <a:rot lat="645835" lon="17131913" rev="21468969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743326" y="3791669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0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4297679" y="1274118"/>
            <a:ext cx="200024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ContrastingRightFacing">
              <a:rot lat="645835" lon="17131913" rev="21468969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743326" y="3791669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8197983" y="1466618"/>
            <a:ext cx="223760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Oval Callout 2"/>
          <p:cNvSpPr/>
          <p:nvPr/>
        </p:nvSpPr>
        <p:spPr>
          <a:xfrm flipH="1">
            <a:off x="7281618" y="777240"/>
            <a:ext cx="1496622" cy="141802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ایست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1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4297679" y="1274118"/>
            <a:ext cx="200024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ContrastingRightFacing">
              <a:rot lat="645835" lon="17131913" rev="21468969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710188" y="3762230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8197983" y="1466618"/>
            <a:ext cx="223760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Oval Callout 2"/>
          <p:cNvSpPr/>
          <p:nvPr/>
        </p:nvSpPr>
        <p:spPr>
          <a:xfrm>
            <a:off x="2230110" y="629112"/>
            <a:ext cx="1496622" cy="141802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بدبخت شدیم پلیس اومد</a:t>
            </a:r>
            <a:endParaRPr lang="en-US" dirty="0"/>
          </a:p>
        </p:txBody>
      </p:sp>
      <p:sp>
        <p:nvSpPr>
          <p:cNvPr id="40" name="Oval Callout 39"/>
          <p:cNvSpPr/>
          <p:nvPr/>
        </p:nvSpPr>
        <p:spPr>
          <a:xfrm>
            <a:off x="5559175" y="390357"/>
            <a:ext cx="1913829" cy="14557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فرار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4297679" y="1274118"/>
            <a:ext cx="200024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ContrastingRightFacing">
              <a:rot lat="645835" lon="17131913" rev="21468969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8197983" y="1466618"/>
            <a:ext cx="223760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Oval Callout 2"/>
          <p:cNvSpPr/>
          <p:nvPr/>
        </p:nvSpPr>
        <p:spPr>
          <a:xfrm>
            <a:off x="2230110" y="629112"/>
            <a:ext cx="1496622" cy="141802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بدبخت شدیم پلیس اومد</a:t>
            </a:r>
            <a:endParaRPr lang="en-US" dirty="0"/>
          </a:p>
        </p:txBody>
      </p:sp>
      <p:sp>
        <p:nvSpPr>
          <p:cNvPr id="40" name="Oval Callout 39"/>
          <p:cNvSpPr/>
          <p:nvPr/>
        </p:nvSpPr>
        <p:spPr>
          <a:xfrm>
            <a:off x="5559175" y="390357"/>
            <a:ext cx="1913829" cy="14557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فرار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80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4236298" y="1074420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گرفتمت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4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2704963" y="1095534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بدبخت شدم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2704963" y="1095534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غلط کردم ولم کن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3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اره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مواد فروشی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63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4407022" y="1015698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باید بریم زندان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32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4407022" y="1015698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باید بریم زندان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81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 flipH="1">
            <a:off x="3131387" y="1291421"/>
            <a:ext cx="1780425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OffAxis1Left"/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7473004" y="4590146"/>
            <a:ext cx="381469" cy="3277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424429" y="1466618"/>
            <a:ext cx="2485455" cy="3792657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HeroicExtremeLeftFacing">
              <a:rot lat="804888" lon="3584643" rev="21571786"/>
            </a:camera>
            <a:lightRig rig="threePt" dir="t"/>
          </a:scene3d>
        </p:grpSpPr>
        <p:sp>
          <p:nvSpPr>
            <p:cNvPr id="78" name="Rectangle 77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4495038" y="3007682"/>
            <a:ext cx="895253" cy="6219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Callout 113"/>
          <p:cNvSpPr/>
          <p:nvPr/>
        </p:nvSpPr>
        <p:spPr>
          <a:xfrm flipH="1">
            <a:off x="4407022" y="1015698"/>
            <a:ext cx="1100846" cy="807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باید بریم زندان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5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/>
              <a:t>اره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تریاک داری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8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گرمی نیست پکیه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گرمی چنده؟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5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پکی100هزار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پکی چنده؟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19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6" y="1274118"/>
            <a:ext cx="2102069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Callout 39"/>
          <p:cNvSpPr/>
          <p:nvPr/>
        </p:nvSpPr>
        <p:spPr>
          <a:xfrm>
            <a:off x="2197161" y="37569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بیا جلو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9132570" y="1274118"/>
            <a:ext cx="2125979" cy="3677819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Oval Callout 79"/>
          <p:cNvSpPr/>
          <p:nvPr/>
        </p:nvSpPr>
        <p:spPr>
          <a:xfrm flipH="1">
            <a:off x="7964124" y="218336"/>
            <a:ext cx="1976444" cy="1979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بده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412230" y="1274118"/>
            <a:ext cx="257174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1803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69180" y="1274118"/>
            <a:ext cx="2366009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09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flipH="1">
            <a:off x="830315" y="1274118"/>
            <a:ext cx="2102070" cy="3943655"/>
            <a:chOff x="5168142" y="1047142"/>
            <a:chExt cx="1961193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RightUp">
              <a:rot lat="204198" lon="17435506" rev="21583103"/>
            </a:camera>
            <a:lightRig rig="threePt" dir="t"/>
          </a:scene3d>
        </p:grpSpPr>
        <p:sp>
          <p:nvSpPr>
            <p:cNvPr id="5" name="Rectangle 4"/>
            <p:cNvSpPr/>
            <p:nvPr/>
          </p:nvSpPr>
          <p:spPr>
            <a:xfrm>
              <a:off x="5675758" y="1064445"/>
              <a:ext cx="977300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700" y="1976898"/>
              <a:ext cx="983213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42" y="2007476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61699" y="3325171"/>
              <a:ext cx="516922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49081" y="3325171"/>
              <a:ext cx="495396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30588" y="2007475"/>
              <a:ext cx="498746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52409" y="4724960"/>
              <a:ext cx="510490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55018" y="4727908"/>
              <a:ext cx="489894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68143" y="2007476"/>
              <a:ext cx="498746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5717" y="2007474"/>
              <a:ext cx="503618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75759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83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6293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59376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581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35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98143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4585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91028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19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66623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63065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59508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68067" y="1047142"/>
              <a:ext cx="983451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74034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42219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50859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889883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71252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69482" y="1458788"/>
              <a:ext cx="90021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26181" y="1575210"/>
              <a:ext cx="323130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024637" y="1703892"/>
              <a:ext cx="323130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2240" y="1839310"/>
              <a:ext cx="542698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912237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446257" y="1274118"/>
            <a:ext cx="1777254" cy="3907131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perspectiveLeft">
              <a:rot lat="85276" lon="3903741" rev="21540344"/>
            </a:camera>
            <a:lightRig rig="threePt" dir="t"/>
          </a:scene3d>
        </p:grpSpPr>
        <p:sp>
          <p:nvSpPr>
            <p:cNvPr id="42" name="Rectangle 41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895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102</Words>
  <Application>Microsoft Office PowerPoint</Application>
  <PresentationFormat>Widescreen</PresentationFormat>
  <Paragraphs>73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pc1</dc:creator>
  <cp:lastModifiedBy>pc1</cp:lastModifiedBy>
  <cp:revision>4</cp:revision>
  <dcterms:created xsi:type="dcterms:W3CDTF">2025-11-29T09:30:52Z</dcterms:created>
  <dcterms:modified xsi:type="dcterms:W3CDTF">2025-11-29T09:57:42Z</dcterms:modified>
</cp:coreProperties>
</file>