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  <p:sldId id="337" r:id="rId80"/>
    <p:sldId id="338" r:id="rId81"/>
    <p:sldId id="339" r:id="rId82"/>
    <p:sldId id="340" r:id="rId83"/>
    <p:sldId id="341" r:id="rId84"/>
    <p:sldId id="342" r:id="rId85"/>
    <p:sldId id="343" r:id="rId86"/>
    <p:sldId id="344" r:id="rId87"/>
    <p:sldId id="345" r:id="rId88"/>
    <p:sldId id="346" r:id="rId89"/>
    <p:sldId id="347" r:id="rId90"/>
    <p:sldId id="348" r:id="rId91"/>
    <p:sldId id="349" r:id="rId92"/>
    <p:sldId id="350" r:id="rId93"/>
    <p:sldId id="351" r:id="rId94"/>
    <p:sldId id="352" r:id="rId95"/>
    <p:sldId id="353" r:id="rId96"/>
    <p:sldId id="354" r:id="rId97"/>
    <p:sldId id="355" r:id="rId98"/>
    <p:sldId id="356" r:id="rId99"/>
    <p:sldId id="357" r:id="rId100"/>
    <p:sldId id="358" r:id="rId101"/>
    <p:sldId id="359" r:id="rId102"/>
    <p:sldId id="360" r:id="rId103"/>
    <p:sldId id="361" r:id="rId104"/>
    <p:sldId id="362" r:id="rId105"/>
    <p:sldId id="363" r:id="rId106"/>
    <p:sldId id="364" r:id="rId107"/>
    <p:sldId id="365" r:id="rId108"/>
    <p:sldId id="366" r:id="rId109"/>
    <p:sldId id="367" r:id="rId110"/>
    <p:sldId id="368" r:id="rId111"/>
    <p:sldId id="369" r:id="rId112"/>
    <p:sldId id="370" r:id="rId113"/>
    <p:sldId id="371" r:id="rId114"/>
    <p:sldId id="372" r:id="rId115"/>
    <p:sldId id="373" r:id="rId116"/>
    <p:sldId id="374" r:id="rId117"/>
    <p:sldId id="375" r:id="rId118"/>
    <p:sldId id="376" r:id="rId119"/>
    <p:sldId id="377" r:id="rId120"/>
    <p:sldId id="378" r:id="rId121"/>
    <p:sldId id="379" r:id="rId122"/>
    <p:sldId id="380" r:id="rId123"/>
    <p:sldId id="381" r:id="rId124"/>
    <p:sldId id="382" r:id="rId125"/>
    <p:sldId id="383" r:id="rId126"/>
    <p:sldId id="384" r:id="rId127"/>
    <p:sldId id="385" r:id="rId128"/>
    <p:sldId id="386" r:id="rId129"/>
    <p:sldId id="387" r:id="rId130"/>
    <p:sldId id="388" r:id="rId131"/>
    <p:sldId id="389" r:id="rId132"/>
    <p:sldId id="390" r:id="rId133"/>
    <p:sldId id="391" r:id="rId134"/>
    <p:sldId id="392" r:id="rId135"/>
    <p:sldId id="394" r:id="rId136"/>
    <p:sldId id="395" r:id="rId137"/>
    <p:sldId id="396" r:id="rId138"/>
    <p:sldId id="397" r:id="rId139"/>
    <p:sldId id="398" r:id="rId140"/>
    <p:sldId id="399" r:id="rId141"/>
    <p:sldId id="400" r:id="rId142"/>
    <p:sldId id="401" r:id="rId143"/>
    <p:sldId id="402" r:id="rId144"/>
    <p:sldId id="403" r:id="rId145"/>
    <p:sldId id="404" r:id="rId146"/>
    <p:sldId id="405" r:id="rId147"/>
    <p:sldId id="406" r:id="rId148"/>
    <p:sldId id="407" r:id="rId149"/>
    <p:sldId id="408" r:id="rId150"/>
    <p:sldId id="409" r:id="rId151"/>
    <p:sldId id="410" r:id="rId152"/>
    <p:sldId id="411" r:id="rId153"/>
    <p:sldId id="412" r:id="rId154"/>
    <p:sldId id="413" r:id="rId155"/>
    <p:sldId id="414" r:id="rId156"/>
    <p:sldId id="415" r:id="rId157"/>
    <p:sldId id="416" r:id="rId158"/>
    <p:sldId id="417" r:id="rId159"/>
    <p:sldId id="418" r:id="rId160"/>
    <p:sldId id="419" r:id="rId161"/>
    <p:sldId id="420" r:id="rId162"/>
    <p:sldId id="421" r:id="rId163"/>
    <p:sldId id="422" r:id="rId164"/>
    <p:sldId id="423" r:id="rId165"/>
    <p:sldId id="424" r:id="rId166"/>
    <p:sldId id="425" r:id="rId167"/>
    <p:sldId id="426" r:id="rId168"/>
    <p:sldId id="427" r:id="rId169"/>
    <p:sldId id="428" r:id="rId170"/>
    <p:sldId id="429" r:id="rId171"/>
    <p:sldId id="430" r:id="rId172"/>
    <p:sldId id="431" r:id="rId173"/>
    <p:sldId id="432" r:id="rId174"/>
    <p:sldId id="433" r:id="rId175"/>
    <p:sldId id="434" r:id="rId176"/>
    <p:sldId id="435" r:id="rId177"/>
    <p:sldId id="436" r:id="rId178"/>
    <p:sldId id="437" r:id="rId179"/>
    <p:sldId id="438" r:id="rId180"/>
    <p:sldId id="439" r:id="rId181"/>
    <p:sldId id="440" r:id="rId182"/>
    <p:sldId id="441" r:id="rId183"/>
    <p:sldId id="442" r:id="rId184"/>
    <p:sldId id="443" r:id="rId185"/>
    <p:sldId id="444" r:id="rId186"/>
    <p:sldId id="445" r:id="rId187"/>
    <p:sldId id="446" r:id="rId188"/>
    <p:sldId id="447" r:id="rId189"/>
    <p:sldId id="448" r:id="rId19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D2D3"/>
    <a:srgbClr val="10D2D1"/>
    <a:srgbClr val="502411"/>
    <a:srgbClr val="4A2511"/>
    <a:srgbClr val="4D2411"/>
    <a:srgbClr val="6E6E6E"/>
    <a:srgbClr val="5F5F5F"/>
    <a:srgbClr val="774735"/>
    <a:srgbClr val="15C7C9"/>
    <a:srgbClr val="955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455" autoAdjust="0"/>
  </p:normalViewPr>
  <p:slideViewPr>
    <p:cSldViewPr snapToGrid="0">
      <p:cViewPr>
        <p:scale>
          <a:sx n="96" d="100"/>
          <a:sy n="96" d="100"/>
        </p:scale>
        <p:origin x="-504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viewProps" Target="viewProps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theme" Target="theme/theme1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0" Type="http://schemas.openxmlformats.org/officeDocument/2006/relationships/slide" Target="slides/slide189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52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0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60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04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86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69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8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31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55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66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97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27B72-2764-4836-AA24-1912A5BB8522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F0D02-BD07-48CA-88D8-C4DD413CB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0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4882" y="1274118"/>
            <a:ext cx="2790825" cy="44767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39917" y="1939158"/>
            <a:ext cx="641129" cy="14819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42392" y="3376119"/>
            <a:ext cx="614858" cy="17131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849821" y="795239"/>
            <a:ext cx="498745" cy="1404050"/>
          </a:xfrm>
          <a:prstGeom prst="rect">
            <a:avLst/>
          </a:prstGeom>
          <a:gradFill>
            <a:gsLst>
              <a:gs pos="45000">
                <a:schemeClr val="tx1">
                  <a:lumMod val="65000"/>
                  <a:lumOff val="35000"/>
                </a:schemeClr>
              </a:gs>
              <a:gs pos="53000">
                <a:schemeClr val="accent2">
                  <a:lumMod val="110000"/>
                  <a:satMod val="105000"/>
                  <a:tint val="67000"/>
                </a:schemeClr>
              </a:gs>
              <a:gs pos="19000">
                <a:schemeClr val="accent1"/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042298" y="1939158"/>
            <a:ext cx="488649" cy="520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44211" y="1686068"/>
            <a:ext cx="98523" cy="8879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glow>
              <a:schemeClr val="accent1">
                <a:alpha val="49000"/>
              </a:schemeClr>
            </a:glow>
          </a:effectLst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orthographicFront"/>
            <a:lightRig rig="threePt" dir="t"/>
          </a:scene3d>
        </p:grpSpPr>
        <p:sp>
          <p:nvSpPr>
            <p:cNvPr id="4" name="Rectangle 3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41420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66" lon="15901130" rev="2130111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2031" lon="2706560" rev="212449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88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450495" y="1363852"/>
            <a:ext cx="1928192" cy="161788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76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480311" y="1101124"/>
            <a:ext cx="2196549" cy="187291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60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055280" y="510548"/>
            <a:ext cx="2196549" cy="187291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19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5862858" y="406389"/>
            <a:ext cx="2196549" cy="187291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49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5862858" y="406389"/>
            <a:ext cx="2196549" cy="187291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11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5780762" y="250549"/>
            <a:ext cx="2196549" cy="187291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6088000" y="820040"/>
            <a:ext cx="1416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بمیررررررر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026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5748019" y="252914"/>
            <a:ext cx="2196549" cy="187291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6003235" y="596348"/>
            <a:ext cx="1550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هاهاها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027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5748019" y="252914"/>
            <a:ext cx="2196549" cy="187291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64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5748019" y="564918"/>
            <a:ext cx="2024381" cy="156091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38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5807654" y="1333760"/>
            <a:ext cx="2024381" cy="76030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32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66" lon="15901130" rev="2130111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71" lon="5698870" rev="298918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52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284574" y="1333760"/>
            <a:ext cx="1547461" cy="76030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69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284574" y="1861188"/>
            <a:ext cx="1090261" cy="23287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07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2653304">
            <a:off x="4009597" y="2132601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2981206">
            <a:off x="2926206" y="3086214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284574" y="1861188"/>
            <a:ext cx="1090261" cy="23287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24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354028">
            <a:off x="4009597" y="2132601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2981206">
            <a:off x="2998110" y="2949281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284574" y="1861188"/>
            <a:ext cx="1090261" cy="23287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32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999759">
            <a:off x="4039354" y="19219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2981206">
            <a:off x="2937484" y="2653404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284574" y="1861188"/>
            <a:ext cx="1090261" cy="23287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428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999759">
            <a:off x="4039354" y="19219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2981206">
            <a:off x="2937484" y="2524575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52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4973343">
            <a:off x="4039354" y="19219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2981206">
            <a:off x="2977567" y="2353199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9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566265">
            <a:off x="4097938" y="1962648"/>
            <a:ext cx="411907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22338">
            <a:off x="2658436" y="2176202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60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566265">
            <a:off x="3899355" y="1743309"/>
            <a:ext cx="411907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4607293">
            <a:off x="2627234" y="1931747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59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6200000">
            <a:off x="3899355" y="1743309"/>
            <a:ext cx="411907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5006809">
            <a:off x="2323101" y="1713257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95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66" lon="15901130" rev="2130111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843100" y="238205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71" lon="5698870" rev="298918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736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8503326">
            <a:off x="3878999" y="1376918"/>
            <a:ext cx="411907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6501395">
            <a:off x="2568141" y="540242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58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8503326">
            <a:off x="3878999" y="1376918"/>
            <a:ext cx="411907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7248128">
            <a:off x="2655257" y="343904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6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8503326">
            <a:off x="3946235" y="1157674"/>
            <a:ext cx="411907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7248128">
            <a:off x="2884302" y="65171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25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9545163">
            <a:off x="3924781" y="1355301"/>
            <a:ext cx="411907" cy="178693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8452916">
            <a:off x="2884302" y="65171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00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20907319">
            <a:off x="4163303" y="1105832"/>
            <a:ext cx="411907" cy="178693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8452916">
            <a:off x="3498407" y="-143774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15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20907319">
            <a:off x="4163303" y="1105832"/>
            <a:ext cx="411907" cy="178693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2834062">
            <a:off x="4443752" y="-560347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2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20907319">
            <a:off x="4163303" y="1105832"/>
            <a:ext cx="411907" cy="178693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4288383">
            <a:off x="4633886" y="-334689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68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20907319">
            <a:off x="4163303" y="1105832"/>
            <a:ext cx="411907" cy="178693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6485111">
            <a:off x="4797634" y="230761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04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7712862">
            <a:off x="4797634" y="717374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20907319">
            <a:off x="4163303" y="1105832"/>
            <a:ext cx="411907" cy="178693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59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7712862">
            <a:off x="5052905" y="864960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527436">
            <a:off x="4317753" y="1336435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18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66" lon="15901130" rev="2130111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35549" y="3268698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4134727" lon="19058519" rev="21120667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843100" y="238205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71" lon="5698870" rev="298918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400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8633135">
            <a:off x="4922782" y="947516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527436">
            <a:off x="4217855" y="1335268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72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20870507">
            <a:off x="4217855" y="1335268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50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9327769">
            <a:off x="4217855" y="1335268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43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9327769">
            <a:off x="4079764" y="1481846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22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8600780">
            <a:off x="4079764" y="1481846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64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6592518">
            <a:off x="3932219" y="1653634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40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326620">
            <a:off x="3954967" y="1823722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59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4647384">
            <a:off x="4054485" y="203416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76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30522">
            <a:off x="4054485" y="203416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269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2755691">
            <a:off x="4108008" y="2171204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3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66" lon="15901130" rev="2130111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4521001" y="3541187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21182104" lon="8088803" rev="12098593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843100" y="238205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71" lon="5698870" rev="298918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82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2755691">
            <a:off x="4216436" y="230031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45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753495">
            <a:off x="4216436" y="230031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15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753495">
            <a:off x="4323537" y="2331371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38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0640562">
            <a:off x="4323537" y="2331371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022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9102623">
            <a:off x="4323537" y="2331371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42545" y="22053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58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8734032">
            <a:off x="4564276" y="3520291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128970">
            <a:off x="4323537" y="2331371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42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8734032">
            <a:off x="4564276" y="3520291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128970">
            <a:off x="4291845" y="216653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05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9362381">
            <a:off x="4334239" y="3512128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128970">
            <a:off x="4291845" y="216653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63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9362381">
            <a:off x="4252846" y="3501455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472690">
            <a:off x="4291845" y="216653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43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9362381">
            <a:off x="4114363" y="328219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472690">
            <a:off x="4263207" y="2066333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36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66" lon="15901130" rev="2130111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4521001" y="3541187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20268565" lon="11711861" rev="11090069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843100" y="238205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71" lon="5698870" rev="298918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91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1600931">
            <a:off x="3855854" y="3213014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472690">
            <a:off x="4263207" y="2066333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73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1600931">
            <a:off x="3531478" y="2805761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917678">
            <a:off x="4194096" y="1879273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25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2494313">
            <a:off x="3531478" y="2805761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917678">
            <a:off x="4194096" y="1879273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51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2494313">
            <a:off x="3230315" y="2667383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2672056">
            <a:off x="3994635" y="2025986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14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3221464">
            <a:off x="2874314" y="2366723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994635" y="2025986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96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3855189">
            <a:off x="2874314" y="2366723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994635" y="2025986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54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4534311">
            <a:off x="2814064" y="216281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994635" y="2025986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28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268453">
            <a:off x="2814064" y="216281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994635" y="2025986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47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268453">
            <a:off x="2448214" y="2054773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994635" y="2025986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62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443570">
            <a:off x="2448214" y="2054773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744294" y="1943601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95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66" lon="15901130" rev="2130111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4521000" y="3679595"/>
            <a:ext cx="495395" cy="1490693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20539096" lon="1107466" rev="2131808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843100" y="238205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71" lon="5698870" rev="298918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7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443570">
            <a:off x="2257424" y="2225008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744294" y="1943601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69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443570">
            <a:off x="2279256" y="1974781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692947" y="176514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2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2149495" y="1796428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692947" y="176514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46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2120642" y="1974182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692947" y="176514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6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903474" y="2198733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692947" y="176514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84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885562" y="2475774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692947" y="176514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87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876866" y="2815711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692947" y="176514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13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5288427">
            <a:off x="3692947" y="1765149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65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4050206">
            <a:off x="3863655" y="2053258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06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2946035">
            <a:off x="3913294" y="2105931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29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78780" y="148275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73866" lon="15901130" rev="2130111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4521000" y="3679595"/>
            <a:ext cx="495395" cy="1490693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20539096" lon="1107466" rev="2131808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843100" y="238205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98910" lon="21298870" rev="21573791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54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2946035">
            <a:off x="4059191" y="2173763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02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823584">
            <a:off x="4059191" y="2173763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75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823584">
            <a:off x="4197830" y="2207283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16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19684975">
            <a:off x="4725327" y="1426954"/>
            <a:ext cx="576469" cy="1690232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477364">
            <a:off x="4197830" y="2207283"/>
            <a:ext cx="411907" cy="1446984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69" y="366301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314283" y="2046101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79613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Heart 89"/>
          <p:cNvSpPr/>
          <p:nvPr/>
        </p:nvSpPr>
        <p:spPr>
          <a:xfrm>
            <a:off x="5198458" y="2390475"/>
            <a:ext cx="367748" cy="567599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30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4300177" y="899365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3161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4563067" y="1009993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22134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5286431" y="1071549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06172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5768461" y="1071549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55353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6106391" y="1038668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7423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6513895" y="1071549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1193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20128652">
            <a:off x="5277531" y="2430934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301092" lon="10498842" rev="26212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47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6971095" y="1009993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3768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9008616" y="571594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44700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9455877" y="502739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40995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990852" y="4714907"/>
            <a:ext cx="143705" cy="221255"/>
          </a:xfrm>
          <a:prstGeom prst="teardrop">
            <a:avLst/>
          </a:prstGeom>
          <a:solidFill>
            <a:srgbClr val="0FD2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051694" y="4423609"/>
            <a:ext cx="143705" cy="221255"/>
          </a:xfrm>
          <a:prstGeom prst="teardrop">
            <a:avLst/>
          </a:prstGeom>
          <a:solidFill>
            <a:srgbClr val="10D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10091981" y="419194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48422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990852" y="4714907"/>
            <a:ext cx="143705" cy="221255"/>
          </a:xfrm>
          <a:prstGeom prst="teardrop">
            <a:avLst/>
          </a:prstGeom>
          <a:solidFill>
            <a:srgbClr val="0FD2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051694" y="4423609"/>
            <a:ext cx="143705" cy="221255"/>
          </a:xfrm>
          <a:prstGeom prst="teardrop">
            <a:avLst/>
          </a:prstGeom>
          <a:solidFill>
            <a:srgbClr val="10D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10091981" y="419194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9650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990852" y="4714907"/>
            <a:ext cx="143705" cy="221255"/>
          </a:xfrm>
          <a:prstGeom prst="teardrop">
            <a:avLst/>
          </a:prstGeom>
          <a:solidFill>
            <a:srgbClr val="0FD2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051694" y="4423609"/>
            <a:ext cx="143705" cy="221255"/>
          </a:xfrm>
          <a:prstGeom prst="teardrop">
            <a:avLst/>
          </a:prstGeom>
          <a:solidFill>
            <a:srgbClr val="10D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10569059" y="244049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59309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990852" y="4714907"/>
            <a:ext cx="143705" cy="221255"/>
          </a:xfrm>
          <a:prstGeom prst="teardrop">
            <a:avLst/>
          </a:prstGeom>
          <a:solidFill>
            <a:srgbClr val="0FD2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051694" y="4423609"/>
            <a:ext cx="143705" cy="221255"/>
          </a:xfrm>
          <a:prstGeom prst="teardrop">
            <a:avLst/>
          </a:prstGeom>
          <a:solidFill>
            <a:srgbClr val="10D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10569059" y="244049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52723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990852" y="4714907"/>
            <a:ext cx="143705" cy="221255"/>
          </a:xfrm>
          <a:prstGeom prst="teardrop">
            <a:avLst/>
          </a:prstGeom>
          <a:solidFill>
            <a:srgbClr val="0FD2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051694" y="4423609"/>
            <a:ext cx="143705" cy="221255"/>
          </a:xfrm>
          <a:prstGeom prst="teardrop">
            <a:avLst/>
          </a:prstGeom>
          <a:solidFill>
            <a:srgbClr val="10D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10569059" y="244049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1785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990852" y="4714907"/>
            <a:ext cx="143705" cy="221255"/>
          </a:xfrm>
          <a:prstGeom prst="teardrop">
            <a:avLst/>
          </a:prstGeom>
          <a:solidFill>
            <a:srgbClr val="0FD2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051694" y="4423609"/>
            <a:ext cx="143705" cy="221255"/>
          </a:xfrm>
          <a:prstGeom prst="teardrop">
            <a:avLst/>
          </a:prstGeom>
          <a:solidFill>
            <a:srgbClr val="10D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 flipH="1">
            <a:off x="10569059" y="244049"/>
            <a:ext cx="1981434" cy="4470858"/>
            <a:chOff x="4197830" y="1101124"/>
            <a:chExt cx="2050336" cy="4470858"/>
          </a:xfrm>
        </p:grpSpPr>
        <p:grpSp>
          <p:nvGrpSpPr>
            <p:cNvPr id="75" name="Group 74"/>
            <p:cNvGrpSpPr/>
            <p:nvPr/>
          </p:nvGrpSpPr>
          <p:grpSpPr>
            <a:xfrm rot="19684975">
              <a:off x="4725327" y="1426954"/>
              <a:ext cx="576469" cy="1690232"/>
              <a:chOff x="1878496" y="1312293"/>
              <a:chExt cx="576469" cy="1977887"/>
            </a:xfrm>
          </p:grpSpPr>
          <p:sp>
            <p:nvSpPr>
              <p:cNvPr id="2" name="Rounded Rectangle 1"/>
              <p:cNvSpPr/>
              <p:nvPr/>
            </p:nvSpPr>
            <p:spPr>
              <a:xfrm>
                <a:off x="1878496" y="1710702"/>
                <a:ext cx="576469" cy="13496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Down Arrow 73"/>
              <p:cNvSpPr/>
              <p:nvPr/>
            </p:nvSpPr>
            <p:spPr>
              <a:xfrm>
                <a:off x="2047460" y="1312293"/>
                <a:ext cx="238539" cy="197788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 rot="10800000">
              <a:off x="4794593" y="1120740"/>
              <a:ext cx="977298" cy="1036642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 rot="10800000">
              <a:off x="4824443" y="2156844"/>
              <a:ext cx="983211" cy="1525173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11477364">
              <a:off x="4197830" y="2207283"/>
              <a:ext cx="411907" cy="1446984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10800000">
              <a:off x="4780569" y="3663018"/>
              <a:ext cx="516921" cy="1846887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10800000">
              <a:off x="5267914" y="3683688"/>
              <a:ext cx="495395" cy="184688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 rot="10800000">
              <a:off x="5749421" y="2189838"/>
              <a:ext cx="498745" cy="1715820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 rot="10800000">
              <a:off x="4771244" y="5270607"/>
              <a:ext cx="510489" cy="298033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rot="10800000">
              <a:off x="5273852" y="5273949"/>
              <a:ext cx="489893" cy="298033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0800000">
              <a:off x="4314283" y="2046101"/>
              <a:ext cx="498745" cy="512363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0800000">
              <a:off x="5744549" y="2189837"/>
              <a:ext cx="503617" cy="512365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0800000">
              <a:off x="4794593" y="1179613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0800000">
              <a:off x="539713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548176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 rot="10800000">
              <a:off x="557820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10800000">
              <a:off x="567465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0800000">
              <a:off x="5032347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0800000">
              <a:off x="5116976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0800000">
              <a:off x="5213418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0800000">
              <a:off x="5309860" y="115319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0800000">
              <a:off x="5400827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0800000">
              <a:off x="5485456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0800000">
              <a:off x="5581898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0800000">
              <a:off x="5678340" y="1260736"/>
              <a:ext cx="92007" cy="103116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0800000">
              <a:off x="4786899" y="1101124"/>
              <a:ext cx="983448" cy="25502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0800000">
              <a:off x="4792868" y="1333761"/>
              <a:ext cx="124527" cy="145318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 rot="10800000">
              <a:off x="5661052" y="1321398"/>
              <a:ext cx="112564" cy="157681"/>
            </a:xfrm>
            <a:prstGeom prst="rect">
              <a:avLst/>
            </a:prstGeom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0800000">
              <a:off x="5469693" y="1571090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0800000">
              <a:off x="5008718" y="1582005"/>
              <a:ext cx="109757" cy="12869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0800000">
              <a:off x="4890090" y="1571089"/>
              <a:ext cx="117084" cy="1286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0800000">
              <a:off x="5588321" y="1567800"/>
              <a:ext cx="90020" cy="1319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0800000">
              <a:off x="5145020" y="1699786"/>
              <a:ext cx="323129" cy="154118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0800000">
              <a:off x="5143476" y="1845670"/>
              <a:ext cx="323129" cy="154118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0800000">
              <a:off x="5031076" y="1999192"/>
              <a:ext cx="542697" cy="90894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0800000">
              <a:off x="5031076" y="1861190"/>
              <a:ext cx="109585" cy="171056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0800000">
              <a:off x="5465398" y="1853904"/>
              <a:ext cx="108376" cy="203725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cene3d>
              <a:camera prst="isometricLeftDown">
                <a:rot lat="631115" lon="11966134" rev="10817266"/>
              </a:camera>
              <a:lightRig rig="threePt" dir="t"/>
            </a:scene3d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Heart 89"/>
            <p:cNvSpPr/>
            <p:nvPr/>
          </p:nvSpPr>
          <p:spPr>
            <a:xfrm>
              <a:off x="5198458" y="2390475"/>
              <a:ext cx="367748" cy="567599"/>
            </a:xfrm>
            <a:prstGeom prst="hear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1763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 rot="15874188">
            <a:off x="1558977" y="3124147"/>
            <a:ext cx="808319" cy="1622864"/>
            <a:chOff x="1292798" y="767611"/>
            <a:chExt cx="808319" cy="1622864"/>
          </a:xfrm>
        </p:grpSpPr>
        <p:sp>
          <p:nvSpPr>
            <p:cNvPr id="89" name="Rectangle 88"/>
            <p:cNvSpPr/>
            <p:nvPr/>
          </p:nvSpPr>
          <p:spPr>
            <a:xfrm>
              <a:off x="1638003" y="1120739"/>
              <a:ext cx="51649" cy="12697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6-Point Star 90"/>
            <p:cNvSpPr/>
            <p:nvPr/>
          </p:nvSpPr>
          <p:spPr>
            <a:xfrm>
              <a:off x="1292798" y="767611"/>
              <a:ext cx="808319" cy="558782"/>
            </a:xfrm>
            <a:prstGeom prst="star6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06913" y="974035"/>
              <a:ext cx="143705" cy="1270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990852" y="4714907"/>
            <a:ext cx="143705" cy="221255"/>
          </a:xfrm>
          <a:prstGeom prst="teardrop">
            <a:avLst/>
          </a:prstGeom>
          <a:solidFill>
            <a:srgbClr val="0FD2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051694" y="4423609"/>
            <a:ext cx="143705" cy="221255"/>
          </a:xfrm>
          <a:prstGeom prst="teardrop">
            <a:avLst/>
          </a:prstGeom>
          <a:solidFill>
            <a:srgbClr val="10D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0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18946986">
            <a:off x="5285349" y="2377884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301091" lon="10498855" rev="26224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07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301091" lon="10498855" rev="26224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66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19785280">
            <a:off x="3806132" y="2434875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T/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41910" y="2406013"/>
            <a:ext cx="498745" cy="1450048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301091" lon="10498855" rev="26224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19785280">
            <a:off x="3806132" y="2434875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T/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41910" y="2406013"/>
            <a:ext cx="498745" cy="1450048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301091" lon="10498855" rev="26224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59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20999994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8245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829998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4155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2706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4149423" y="2417340"/>
            <a:ext cx="1631699" cy="277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70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457372">
            <a:off x="4149423" y="2417340"/>
            <a:ext cx="1631699" cy="277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71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457372">
            <a:off x="4165137" y="2566707"/>
            <a:ext cx="1631699" cy="277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43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1090906">
            <a:off x="4165137" y="2566707"/>
            <a:ext cx="1631699" cy="277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1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1090906">
            <a:off x="4113685" y="2665295"/>
            <a:ext cx="1631699" cy="277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71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318082" lon="9595778" rev="10286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1749019">
            <a:off x="4113685" y="2665295"/>
            <a:ext cx="1631699" cy="277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55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1749019">
            <a:off x="3953772" y="2793842"/>
            <a:ext cx="1631699" cy="277496"/>
          </a:xfrm>
          <a:prstGeom prst="rect">
            <a:avLst/>
          </a:prstGeom>
          <a:scene3d>
            <a:camera prst="orthographicFront">
              <a:rot lat="900000" lon="0" rev="209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76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1749019">
            <a:off x="3953772" y="2793842"/>
            <a:ext cx="1631699" cy="277496"/>
          </a:xfrm>
          <a:prstGeom prst="rect">
            <a:avLst/>
          </a:prstGeom>
          <a:scene3d>
            <a:camera prst="orthographicFront">
              <a:rot lat="900000" lon="0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74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2000">
        <p15:prstTrans prst="fallOver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2935697">
            <a:off x="3724876" y="3061316"/>
            <a:ext cx="1631699" cy="277496"/>
          </a:xfrm>
          <a:prstGeom prst="rect">
            <a:avLst/>
          </a:prstGeom>
          <a:scene3d>
            <a:camera prst="orthographicFront">
              <a:rot lat="900000" lon="0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50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3665391">
            <a:off x="3724876" y="3061316"/>
            <a:ext cx="1631699" cy="277496"/>
          </a:xfrm>
          <a:prstGeom prst="rect">
            <a:avLst/>
          </a:prstGeom>
          <a:scene3d>
            <a:camera prst="orthographicFront">
              <a:rot lat="900000" lon="0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61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3665391">
            <a:off x="3551441" y="3161282"/>
            <a:ext cx="1631699" cy="277496"/>
          </a:xfrm>
          <a:prstGeom prst="rect">
            <a:avLst/>
          </a:prstGeom>
          <a:scene3d>
            <a:camera prst="orthographicFront">
              <a:rot lat="900000" lon="0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87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3209177">
            <a:off x="3551441" y="3161282"/>
            <a:ext cx="1631699" cy="277496"/>
          </a:xfrm>
          <a:prstGeom prst="rect">
            <a:avLst/>
          </a:prstGeom>
          <a:scene3d>
            <a:camera prst="orthographicFront">
              <a:rot lat="900000" lon="0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3471964" y="1450448"/>
            <a:ext cx="1961188" cy="3897724"/>
            <a:chOff x="3481904" y="1479076"/>
            <a:chExt cx="1961188" cy="3897724"/>
          </a:xfrm>
          <a:scene3d>
            <a:camera prst="orthographicFront">
              <a:rot lat="0" lon="16199972" rev="0"/>
            </a:camera>
            <a:lightRig rig="threePt" dir="t"/>
          </a:scene3d>
        </p:grpSpPr>
        <p:sp>
          <p:nvSpPr>
            <p:cNvPr id="38" name="Rectangle 37"/>
            <p:cNvSpPr/>
            <p:nvPr/>
          </p:nvSpPr>
          <p:spPr>
            <a:xfrm>
              <a:off x="3975460" y="2362901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975460" y="3711174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62840" y="3711174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9785280">
              <a:off x="3806132" y="24348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T/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941910" y="2406013"/>
              <a:ext cx="498745" cy="1450048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6170" y="5110963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468778" y="5113911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81904" y="2393479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939475" y="2393477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89519" y="1479077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9206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7669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7313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957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27273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11902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408344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504786" y="1479076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95753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680382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776824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873266" y="1573935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987794" y="1638350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855978" y="1627445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64619" y="1847693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203644" y="1857321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85016" y="1847692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783247" y="1844791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39946" y="1961213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338402" y="2089895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226002" y="2225313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26002" y="2103584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660324" y="2097157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 rot="2326609">
            <a:off x="3674560" y="3069561"/>
            <a:ext cx="1631699" cy="277496"/>
          </a:xfrm>
          <a:prstGeom prst="rect">
            <a:avLst/>
          </a:prstGeom>
          <a:scene3d>
            <a:camera prst="orthographicFront">
              <a:rot lat="900000" lon="0" rev="200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1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294980" lon="1162049" rev="21581503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3997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594976" lon="1160412" rev="21581292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37070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318082" lon="9595778" rev="10286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98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1494962" lon="1155073" rev="2157967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71642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50000"/>
              </a:schemeClr>
            </a:glow>
          </a:effectLst>
          <a:scene3d>
            <a:camera prst="isometricLeftDown">
              <a:rot lat="2094951" lon="1150768" rev="21577517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54512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55000"/>
              </a:schemeClr>
            </a:glow>
          </a:effectLst>
          <a:scene3d>
            <a:camera prst="isometricLeftDown">
              <a:rot lat="2694936" lon="1145255" rev="21573964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8438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55000"/>
              </a:schemeClr>
            </a:glow>
          </a:effectLst>
          <a:scene3d>
            <a:camera prst="isometricLeftDown">
              <a:rot lat="3294915" lon="1137389" rev="21567919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0237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55000"/>
              </a:schemeClr>
            </a:glow>
          </a:effectLst>
          <a:scene3d>
            <a:camera prst="isometricLeftDown">
              <a:rot lat="3894880" lon="1124249" rev="21556503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88303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55000"/>
              </a:schemeClr>
            </a:glow>
          </a:effectLst>
          <a:scene3d>
            <a:camera prst="isometricLeftDown">
              <a:rot lat="4168756" lon="1117615" rev="21551571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706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55000"/>
              </a:schemeClr>
            </a:glow>
          </a:effectLst>
          <a:scene3d>
            <a:camera prst="isometricLeftDown">
              <a:rot lat="4468717" lon="1101843" rev="21536552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4684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55000"/>
              </a:schemeClr>
            </a:glow>
          </a:effectLst>
          <a:scene3d>
            <a:camera prst="isometricLeftDown">
              <a:rot lat="4768642" lon="1071564" rev="21507024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32466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59000"/>
              </a:schemeClr>
            </a:glow>
          </a:effectLst>
          <a:scene3d>
            <a:camera prst="isometricLeftDown">
              <a:rot lat="5068434" lon="987417" rev="21423619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4914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5364531" lon="21046662" rev="19883604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16893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370264" lon="8393543" rev="193163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7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5130605" lon="12179392" rev="11017073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84778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4830887" lon="12064641" rev="10903065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1054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4530975" lon="12028730" rev="10867904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8784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4231019" lon="12010987" rev="10850919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6371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3931046" lon="12000279" rev="10840979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59826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3631064" lon="11993023" rev="1083450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024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3331077" lon="11987711" rev="1082999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46743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3031087" lon="11983599" rev="10826708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6761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2731095" lon="11980277" rev="10824235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8169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2431102" lon="11977498" rev="10822337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50910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450110" lon="7194330" rev="260023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4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65000"/>
              </a:schemeClr>
            </a:glow>
          </a:effectLst>
          <a:scene3d>
            <a:camera prst="isometricLeftDown">
              <a:rot lat="2131107" lon="11975106" rev="10820862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2448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1831112" lon="11972995" rev="10819710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47540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931111" lon="11967696" rev="10817620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0970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75711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99265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289514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4379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636101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8882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982380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2769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04141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7222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2537850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584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547951" lon="5997765" rev="295522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98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3042637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01083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4062308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6989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4599925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66887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5101203">
            <a:off x="5241130" y="1274118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11710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827588">
            <a:off x="4632388" y="716112"/>
            <a:ext cx="1961188" cy="5165753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1635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827588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7240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827588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21127420"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12486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827588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20341246"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95945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827588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9630469">
            <a:off x="1934002" y="1505865"/>
            <a:ext cx="1961188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91061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827588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9630469">
            <a:off x="1499708" y="1633789"/>
            <a:ext cx="2433163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5798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6108" lon="5101136" rev="298925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8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827588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9630469">
            <a:off x="1536958" y="1760249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0515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5382029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9630469">
            <a:off x="1536958" y="1760249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3030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4607768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8737053">
            <a:off x="1536958" y="1760249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2445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3950339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7371746">
            <a:off x="1536958" y="1760249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97726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3051396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644333">
            <a:off x="1536958" y="1760249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08138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3051396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644333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21424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2117747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644333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10635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1261252">
            <a:off x="4286978" y="1101124"/>
            <a:ext cx="1961188" cy="4470858"/>
            <a:chOff x="5168132" y="1047142"/>
            <a:chExt cx="1961188" cy="3943655"/>
          </a:xfrm>
          <a:effectLst>
            <a:glow>
              <a:schemeClr val="accent1">
                <a:alpha val="73000"/>
              </a:schemeClr>
            </a:glow>
          </a:effectLst>
          <a:scene3d>
            <a:camera prst="isometricLeftDown">
              <a:rot lat="631115" lon="11966134" rev="10817266"/>
            </a:camera>
            <a:lightRig rig="threePt" dir="t"/>
          </a:scene3d>
        </p:grpSpPr>
        <p:sp>
          <p:nvSpPr>
            <p:cNvPr id="3" name="Rectangle 2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17850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780534" y="215517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0800000">
            <a:off x="4286978" y="2189839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286978" y="2189839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11209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1655825">
            <a:off x="4194799" y="2327412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526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89519" y="1450448"/>
            <a:ext cx="977298" cy="914401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5460" y="2362901"/>
            <a:ext cx="983211" cy="1345325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81904" y="2393479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1993" lon="18893444" rev="21387587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75460" y="3711174"/>
            <a:ext cx="516921" cy="162910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2840" y="3711174"/>
            <a:ext cx="495395" cy="1629102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1083872">
            <a:off x="4944347" y="2393478"/>
            <a:ext cx="498745" cy="1513491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orthographicFront">
              <a:rot lat="212031" lon="2706560" rev="212449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6170" y="5110963"/>
            <a:ext cx="510489" cy="262889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68778" y="5113911"/>
            <a:ext cx="489893" cy="262889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81904" y="2393479"/>
            <a:ext cx="498745" cy="451945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939475" y="2393477"/>
            <a:ext cx="503617" cy="451947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89519" y="1479077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9206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7669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313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6957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227273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11902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08344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04786" y="1479076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95753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80382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76824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73266" y="1573935"/>
            <a:ext cx="92007" cy="9095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981825" y="1433145"/>
            <a:ext cx="983448" cy="224955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987794" y="1638350"/>
            <a:ext cx="124527" cy="128182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5978" y="1627445"/>
            <a:ext cx="112564" cy="139087"/>
          </a:xfrm>
          <a:prstGeom prst="rect">
            <a:avLst/>
          </a:prstGeom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64619" y="1847693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203644" y="1857321"/>
            <a:ext cx="109757" cy="113521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85016" y="1847692"/>
            <a:ext cx="117084" cy="113521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783247" y="1844791"/>
            <a:ext cx="90020" cy="11642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339946" y="1961213"/>
            <a:ext cx="323129" cy="135944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338402" y="2089895"/>
            <a:ext cx="323129" cy="135944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226002" y="2225313"/>
            <a:ext cx="542697" cy="80176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26002" y="2103584"/>
            <a:ext cx="109585" cy="150885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660324" y="2097157"/>
            <a:ext cx="108376" cy="179702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orthographicFront">
              <a:rot lat="300000" lon="0" rev="0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51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2319553">
            <a:off x="4134559" y="2248360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3829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134559" y="2248360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614077" y="2855226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95085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134559" y="2248360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6796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2280190" y="442643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7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2280190" y="442643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90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81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39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410739" y="2554357"/>
            <a:ext cx="1023731" cy="42738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01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410739" y="2223445"/>
            <a:ext cx="1242391" cy="75829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42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0800000">
            <a:off x="4794593" y="1120740"/>
            <a:ext cx="977298" cy="1036642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-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>
            <a:off x="4824443" y="2156844"/>
            <a:ext cx="983211" cy="1525173"/>
          </a:xfrm>
          <a:prstGeom prst="rect">
            <a:avLst/>
          </a:prstGeom>
          <a:solidFill>
            <a:srgbClr val="15C7C9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rot="13556200">
            <a:off x="4006430" y="2141364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0800000">
            <a:off x="4780534" y="3683688"/>
            <a:ext cx="516921" cy="1846887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800000">
            <a:off x="5267914" y="3683688"/>
            <a:ext cx="495395" cy="184688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0800000">
            <a:off x="5749421" y="2189838"/>
            <a:ext cx="498745" cy="1715820"/>
          </a:xfrm>
          <a:prstGeom prst="rect">
            <a:avLst/>
          </a:prstGeom>
          <a:gradFill>
            <a:gsLst>
              <a:gs pos="16000">
                <a:schemeClr val="accent1">
                  <a:lumMod val="75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0800000">
            <a:off x="4771244" y="5270607"/>
            <a:ext cx="510489" cy="298033"/>
          </a:xfrm>
          <a:prstGeom prst="rect">
            <a:avLst/>
          </a:prstGeom>
          <a:solidFill>
            <a:srgbClr val="6E6E6E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10800000">
            <a:off x="5273852" y="5273949"/>
            <a:ext cx="489893" cy="298033"/>
          </a:xfrm>
          <a:prstGeom prst="rect">
            <a:avLst/>
          </a:prstGeom>
          <a:solidFill>
            <a:srgbClr val="5F5F5F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0800000">
            <a:off x="4431622" y="2194838"/>
            <a:ext cx="498745" cy="512363"/>
          </a:xfrm>
          <a:prstGeom prst="rect">
            <a:avLst/>
          </a:prstGeom>
          <a:solidFill>
            <a:srgbClr val="10D2D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0800000">
            <a:off x="5744549" y="2189837"/>
            <a:ext cx="503617" cy="512365"/>
          </a:xfrm>
          <a:prstGeom prst="rect">
            <a:avLst/>
          </a:prstGeom>
          <a:solidFill>
            <a:srgbClr val="0FD2D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0800000">
            <a:off x="4794593" y="1153197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539713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548176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0800000">
            <a:off x="557820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0800000">
            <a:off x="567465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5032347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0800000">
            <a:off x="5116976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5213418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0800000">
            <a:off x="5309860" y="115319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0800000">
            <a:off x="5400827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10800000">
            <a:off x="5485456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rot="10800000">
            <a:off x="5581898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10800000">
            <a:off x="5678340" y="1260736"/>
            <a:ext cx="92007" cy="103116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 rot="10800000">
            <a:off x="4786899" y="1101124"/>
            <a:ext cx="983448" cy="25502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10800000">
            <a:off x="4792868" y="1333761"/>
            <a:ext cx="124527" cy="145318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10800000">
            <a:off x="5661052" y="1321398"/>
            <a:ext cx="112564" cy="157681"/>
          </a:xfrm>
          <a:prstGeom prst="rect">
            <a:avLst/>
          </a:prstGeom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10800000">
            <a:off x="5469693" y="1571090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10800000">
            <a:off x="5008718" y="1582005"/>
            <a:ext cx="109757" cy="128697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0800000">
            <a:off x="4890090" y="1571089"/>
            <a:ext cx="117084" cy="128697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 rot="10800000">
            <a:off x="5588321" y="1567800"/>
            <a:ext cx="90020" cy="131986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rot="10800000">
            <a:off x="5145020" y="1699786"/>
            <a:ext cx="323129" cy="154118"/>
          </a:xfrm>
          <a:prstGeom prst="rect">
            <a:avLst/>
          </a:prstGeom>
          <a:solidFill>
            <a:srgbClr val="774735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 rot="10800000">
            <a:off x="5143476" y="1845670"/>
            <a:ext cx="323129" cy="154118"/>
          </a:xfrm>
          <a:prstGeom prst="rect">
            <a:avLst/>
          </a:prstGeom>
          <a:solidFill>
            <a:srgbClr val="955043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rot="10800000">
            <a:off x="5031076" y="1999192"/>
            <a:ext cx="542697" cy="90894"/>
          </a:xfrm>
          <a:prstGeom prst="rect">
            <a:avLst/>
          </a:prstGeom>
          <a:solidFill>
            <a:srgbClr val="50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10800000">
            <a:off x="5031076" y="1861190"/>
            <a:ext cx="109585" cy="171056"/>
          </a:xfrm>
          <a:prstGeom prst="rect">
            <a:avLst/>
          </a:prstGeom>
          <a:solidFill>
            <a:srgbClr val="4A25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10800000">
            <a:off x="5465398" y="1853904"/>
            <a:ext cx="108376" cy="203725"/>
          </a:xfrm>
          <a:prstGeom prst="rect">
            <a:avLst/>
          </a:prstGeom>
          <a:solidFill>
            <a:srgbClr val="4D2411"/>
          </a:solidFill>
          <a:ln>
            <a:noFill/>
          </a:ln>
          <a:scene3d>
            <a:camera prst="isometricLeftDown">
              <a:rot lat="631115" lon="11966134" rev="10817266"/>
            </a:camera>
            <a:lightRig rig="threePt" dir="t"/>
          </a:scene3d>
          <a:sp3d extrusionH="254000">
            <a:bevelB w="120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 rot="16200000">
            <a:off x="1610891" y="2318447"/>
            <a:ext cx="1966592" cy="3943655"/>
            <a:chOff x="5168132" y="1047142"/>
            <a:chExt cx="1961188" cy="3943655"/>
          </a:xfrm>
          <a:effectLst>
            <a:glow>
              <a:schemeClr val="accent1">
                <a:alpha val="49000"/>
              </a:schemeClr>
            </a:glow>
          </a:effectLst>
          <a:scene3d>
            <a:camera prst="isometricLeftDown">
              <a:rot lat="432982" lon="17909225" rev="21537334"/>
            </a:camera>
            <a:lightRig rig="threePt" dir="t"/>
          </a:scene3d>
        </p:grpSpPr>
        <p:sp>
          <p:nvSpPr>
            <p:cNvPr id="39" name="Rectangle 38"/>
            <p:cNvSpPr/>
            <p:nvPr/>
          </p:nvSpPr>
          <p:spPr>
            <a:xfrm>
              <a:off x="5675747" y="1064445"/>
              <a:ext cx="977298" cy="914401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a-IR" dirty="0" smtClean="0"/>
                <a:t>-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661688" y="1976898"/>
              <a:ext cx="983211" cy="1345325"/>
            </a:xfrm>
            <a:prstGeom prst="rect">
              <a:avLst/>
            </a:prstGeom>
            <a:solidFill>
              <a:srgbClr val="15C7C9"/>
            </a:solidFill>
            <a:ln>
              <a:noFill/>
            </a:ln>
            <a:sp3d extrusionH="254000">
              <a:bevelB w="1206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168132" y="2007476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661688" y="3325171"/>
              <a:ext cx="516921" cy="1629102"/>
            </a:xfrm>
            <a:prstGeom prst="rect">
              <a:avLst/>
            </a:prstGeom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068" y="3325171"/>
              <a:ext cx="495395" cy="162910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30575" y="2007475"/>
              <a:ext cx="498745" cy="1513491"/>
            </a:xfrm>
            <a:prstGeom prst="rect">
              <a:avLst/>
            </a:prstGeom>
            <a:gradFill>
              <a:gsLst>
                <a:gs pos="16000">
                  <a:schemeClr val="accent1">
                    <a:lumMod val="75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  <a:ln>
              <a:noFill/>
            </a:ln>
            <a:sp3d extrusionH="254000">
              <a:bevelB w="1206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52398" y="4724960"/>
              <a:ext cx="510489" cy="262889"/>
            </a:xfrm>
            <a:prstGeom prst="rect">
              <a:avLst/>
            </a:prstGeom>
            <a:solidFill>
              <a:srgbClr val="6E6E6E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55006" y="4727908"/>
              <a:ext cx="489893" cy="262889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168132" y="2007476"/>
              <a:ext cx="498745" cy="451945"/>
            </a:xfrm>
            <a:prstGeom prst="rect">
              <a:avLst/>
            </a:prstGeom>
            <a:solidFill>
              <a:srgbClr val="10D2D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625703" y="2007474"/>
              <a:ext cx="503617" cy="451947"/>
            </a:xfrm>
            <a:prstGeom prst="rect">
              <a:avLst/>
            </a:prstGeom>
            <a:solidFill>
              <a:srgbClr val="0FD2D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675747" y="1093074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829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6292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45936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55580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913501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998130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94572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191014" y="1093073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281981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366610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6463052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559494" y="1187932"/>
              <a:ext cx="92007" cy="9095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668053" y="1047142"/>
              <a:ext cx="983448" cy="224955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674022" y="1252347"/>
              <a:ext cx="124527" cy="128182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542206" y="1241442"/>
              <a:ext cx="112564" cy="139087"/>
            </a:xfrm>
            <a:prstGeom prst="rect">
              <a:avLst/>
            </a:prstGeom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50847" y="1461690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89872" y="1471318"/>
              <a:ext cx="109757" cy="1135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71244" y="1461689"/>
              <a:ext cx="117084" cy="1135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69475" y="1458788"/>
              <a:ext cx="90020" cy="116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26174" y="1575210"/>
              <a:ext cx="323129" cy="135944"/>
            </a:xfrm>
            <a:prstGeom prst="rect">
              <a:avLst/>
            </a:prstGeom>
            <a:solidFill>
              <a:srgbClr val="774735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24630" y="1703892"/>
              <a:ext cx="323129" cy="135944"/>
            </a:xfrm>
            <a:prstGeom prst="rect">
              <a:avLst/>
            </a:prstGeom>
            <a:solidFill>
              <a:srgbClr val="955043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912230" y="1839310"/>
              <a:ext cx="542697" cy="80176"/>
            </a:xfrm>
            <a:prstGeom prst="rect">
              <a:avLst/>
            </a:prstGeom>
            <a:solidFill>
              <a:srgbClr val="50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12230" y="1717581"/>
              <a:ext cx="109585" cy="150885"/>
            </a:xfrm>
            <a:prstGeom prst="rect">
              <a:avLst/>
            </a:prstGeom>
            <a:solidFill>
              <a:srgbClr val="4A25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346552" y="1711154"/>
              <a:ext cx="108376" cy="179702"/>
            </a:xfrm>
            <a:prstGeom prst="rect">
              <a:avLst/>
            </a:prstGeom>
            <a:solidFill>
              <a:srgbClr val="4D2411"/>
            </a:solidFill>
            <a:ln>
              <a:noFill/>
            </a:ln>
            <a:sp3d extrusionH="254000">
              <a:bevelB w="120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 rot="3996222">
            <a:off x="2500116" y="3075448"/>
            <a:ext cx="576469" cy="1977887"/>
            <a:chOff x="1878496" y="1312293"/>
            <a:chExt cx="576469" cy="1977887"/>
          </a:xfrm>
        </p:grpSpPr>
        <p:sp>
          <p:nvSpPr>
            <p:cNvPr id="2" name="Rounded Rectangle 1"/>
            <p:cNvSpPr/>
            <p:nvPr/>
          </p:nvSpPr>
          <p:spPr>
            <a:xfrm>
              <a:off x="1878496" y="1710702"/>
              <a:ext cx="576469" cy="13496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wn Arrow 73"/>
            <p:cNvSpPr/>
            <p:nvPr/>
          </p:nvSpPr>
          <p:spPr>
            <a:xfrm>
              <a:off x="2047460" y="1312293"/>
              <a:ext cx="238539" cy="1977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Heart 75"/>
          <p:cNvSpPr/>
          <p:nvPr/>
        </p:nvSpPr>
        <p:spPr>
          <a:xfrm>
            <a:off x="1689652" y="4247870"/>
            <a:ext cx="535126" cy="318682"/>
          </a:xfrm>
          <a:prstGeom prst="hear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ardrop 76"/>
          <p:cNvSpPr/>
          <p:nvPr/>
        </p:nvSpPr>
        <p:spPr>
          <a:xfrm>
            <a:off x="1689652" y="46687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ardrop 77"/>
          <p:cNvSpPr/>
          <p:nvPr/>
        </p:nvSpPr>
        <p:spPr>
          <a:xfrm>
            <a:off x="1842052" y="48211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ardrop 78"/>
          <p:cNvSpPr/>
          <p:nvPr/>
        </p:nvSpPr>
        <p:spPr>
          <a:xfrm>
            <a:off x="1994452" y="4973597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ardrop 79"/>
          <p:cNvSpPr/>
          <p:nvPr/>
        </p:nvSpPr>
        <p:spPr>
          <a:xfrm>
            <a:off x="2137321" y="4700015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ardrop 80"/>
          <p:cNvSpPr/>
          <p:nvPr/>
        </p:nvSpPr>
        <p:spPr>
          <a:xfrm>
            <a:off x="1842052" y="54907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ardrop 81"/>
          <p:cNvSpPr/>
          <p:nvPr/>
        </p:nvSpPr>
        <p:spPr>
          <a:xfrm>
            <a:off x="1984936" y="4533361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ardrop 82"/>
          <p:cNvSpPr/>
          <p:nvPr/>
        </p:nvSpPr>
        <p:spPr>
          <a:xfrm>
            <a:off x="1689682" y="4640289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ardrop 83"/>
          <p:cNvSpPr/>
          <p:nvPr/>
        </p:nvSpPr>
        <p:spPr>
          <a:xfrm>
            <a:off x="1494298" y="49547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ardrop 84"/>
          <p:cNvSpPr/>
          <p:nvPr/>
        </p:nvSpPr>
        <p:spPr>
          <a:xfrm>
            <a:off x="1606913" y="4512653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ardrop 85"/>
          <p:cNvSpPr/>
          <p:nvPr/>
        </p:nvSpPr>
        <p:spPr>
          <a:xfrm>
            <a:off x="1646698" y="51071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ardrop 86"/>
          <p:cNvSpPr/>
          <p:nvPr/>
        </p:nvSpPr>
        <p:spPr>
          <a:xfrm>
            <a:off x="1799098" y="5259596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ardrop 87"/>
          <p:cNvSpPr/>
          <p:nvPr/>
        </p:nvSpPr>
        <p:spPr>
          <a:xfrm>
            <a:off x="1994452" y="5643114"/>
            <a:ext cx="143705" cy="221255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Callout 88"/>
          <p:cNvSpPr/>
          <p:nvPr/>
        </p:nvSpPr>
        <p:spPr>
          <a:xfrm>
            <a:off x="6410739" y="1845669"/>
            <a:ext cx="1679713" cy="11360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24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10">
        <p:fade/>
      </p:transition>
    </mc:Choice>
    <mc:Fallback>
      <p:transition advTm="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316</Words>
  <Application>Microsoft Office PowerPoint</Application>
  <PresentationFormat>Widescreen</PresentationFormat>
  <Paragraphs>316</Paragraphs>
  <Slides>189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189</vt:i4>
      </vt:variant>
    </vt:vector>
  </HeadingPairs>
  <TitlesOfParts>
    <vt:vector size="19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pc1</dc:creator>
  <cp:lastModifiedBy>pc1</cp:lastModifiedBy>
  <cp:revision>17</cp:revision>
  <dcterms:created xsi:type="dcterms:W3CDTF">2025-11-29T06:31:54Z</dcterms:created>
  <dcterms:modified xsi:type="dcterms:W3CDTF">2025-11-29T09:58:29Z</dcterms:modified>
</cp:coreProperties>
</file>