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3" r:id="rId5"/>
    <p:sldId id="261" r:id="rId6"/>
    <p:sldId id="260" r:id="rId7"/>
    <p:sldId id="262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6" initials="p" lastIdx="0" clrIdx="0">
    <p:extLst>
      <p:ext uri="{19B8F6BF-5375-455C-9EA6-DF929625EA0E}">
        <p15:presenceInfo xmlns:p15="http://schemas.microsoft.com/office/powerpoint/2012/main" userId="pc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81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79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5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8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6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85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6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31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0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7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D76A9-E96C-4CBB-8F52-F0CE8D3CDBF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AC1BC-6CD8-4A81-A0CC-006450A39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5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2"/>
            </a:gs>
            <a:gs pos="7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irect Access Storage 4">
            <a:hlinkClick r:id="" action="ppaction://hlinkshowjump?jump=nextslide"/>
          </p:cNvPr>
          <p:cNvSpPr/>
          <p:nvPr/>
        </p:nvSpPr>
        <p:spPr>
          <a:xfrm>
            <a:off x="0" y="4088525"/>
            <a:ext cx="714703" cy="1450427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6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2"/>
            </a:gs>
            <a:gs pos="7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>
            <a:hlinkClick r:id="" action="ppaction://hlinkshowjump?jump=nextslide"/>
            <a:hlinkHover r:id="rId2" action="ppaction://hlinksldjump"/>
          </p:cNvPr>
          <p:cNvSpPr/>
          <p:nvPr/>
        </p:nvSpPr>
        <p:spPr>
          <a:xfrm>
            <a:off x="-420413" y="-346841"/>
            <a:ext cx="12822620" cy="6742742"/>
          </a:xfrm>
          <a:prstGeom prst="roundRect">
            <a:avLst/>
          </a:prstGeom>
          <a:gradFill>
            <a:gsLst>
              <a:gs pos="0">
                <a:schemeClr val="accent2"/>
              </a:gs>
              <a:gs pos="73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72966" y="714703"/>
            <a:ext cx="11183006" cy="4047583"/>
          </a:xfrm>
          <a:custGeom>
            <a:avLst/>
            <a:gdLst>
              <a:gd name="connsiteX0" fmla="*/ 0 w 11225048"/>
              <a:gd name="connsiteY0" fmla="*/ 3573517 h 4247279"/>
              <a:gd name="connsiteX1" fmla="*/ 1933903 w 11225048"/>
              <a:gd name="connsiteY1" fmla="*/ 1933903 h 4247279"/>
              <a:gd name="connsiteX2" fmla="*/ 3111062 w 11225048"/>
              <a:gd name="connsiteY2" fmla="*/ 3373821 h 4247279"/>
              <a:gd name="connsiteX3" fmla="*/ 4424855 w 11225048"/>
              <a:gd name="connsiteY3" fmla="*/ 0 h 4247279"/>
              <a:gd name="connsiteX4" fmla="*/ 5307724 w 11225048"/>
              <a:gd name="connsiteY4" fmla="*/ 3363310 h 4247279"/>
              <a:gd name="connsiteX5" fmla="*/ 6285186 w 11225048"/>
              <a:gd name="connsiteY5" fmla="*/ 1397876 h 4247279"/>
              <a:gd name="connsiteX6" fmla="*/ 5454868 w 11225048"/>
              <a:gd name="connsiteY6" fmla="*/ 1135117 h 4247279"/>
              <a:gd name="connsiteX7" fmla="*/ 6611006 w 11225048"/>
              <a:gd name="connsiteY7" fmla="*/ 273269 h 4247279"/>
              <a:gd name="connsiteX8" fmla="*/ 7178565 w 11225048"/>
              <a:gd name="connsiteY8" fmla="*/ 1061545 h 4247279"/>
              <a:gd name="connsiteX9" fmla="*/ 6579475 w 11225048"/>
              <a:gd name="connsiteY9" fmla="*/ 1986455 h 4247279"/>
              <a:gd name="connsiteX10" fmla="*/ 7441324 w 11225048"/>
              <a:gd name="connsiteY10" fmla="*/ 2165131 h 4247279"/>
              <a:gd name="connsiteX11" fmla="*/ 6957848 w 11225048"/>
              <a:gd name="connsiteY11" fmla="*/ 3058510 h 4247279"/>
              <a:gd name="connsiteX12" fmla="*/ 7756634 w 11225048"/>
              <a:gd name="connsiteY12" fmla="*/ 4246179 h 4247279"/>
              <a:gd name="connsiteX13" fmla="*/ 7336220 w 11225048"/>
              <a:gd name="connsiteY13" fmla="*/ 3247696 h 4247279"/>
              <a:gd name="connsiteX14" fmla="*/ 8019393 w 11225048"/>
              <a:gd name="connsiteY14" fmla="*/ 1986455 h 4247279"/>
              <a:gd name="connsiteX15" fmla="*/ 8544910 w 11225048"/>
              <a:gd name="connsiteY15" fmla="*/ 3867807 h 4247279"/>
              <a:gd name="connsiteX16" fmla="*/ 9070427 w 11225048"/>
              <a:gd name="connsiteY16" fmla="*/ 893379 h 4247279"/>
              <a:gd name="connsiteX17" fmla="*/ 9627475 w 11225048"/>
              <a:gd name="connsiteY17" fmla="*/ 3689131 h 4247279"/>
              <a:gd name="connsiteX18" fmla="*/ 10720551 w 11225048"/>
              <a:gd name="connsiteY18" fmla="*/ 840827 h 4247279"/>
              <a:gd name="connsiteX19" fmla="*/ 11225048 w 11225048"/>
              <a:gd name="connsiteY19" fmla="*/ 3584027 h 4247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1225048" h="4247279">
                <a:moveTo>
                  <a:pt x="0" y="3573517"/>
                </a:moveTo>
                <a:cubicBezTo>
                  <a:pt x="707696" y="2770351"/>
                  <a:pt x="1415393" y="1967186"/>
                  <a:pt x="1933903" y="1933903"/>
                </a:cubicBezTo>
                <a:cubicBezTo>
                  <a:pt x="2452413" y="1900620"/>
                  <a:pt x="2695903" y="3696138"/>
                  <a:pt x="3111062" y="3373821"/>
                </a:cubicBezTo>
                <a:cubicBezTo>
                  <a:pt x="3526221" y="3051504"/>
                  <a:pt x="4058745" y="1752"/>
                  <a:pt x="4424855" y="0"/>
                </a:cubicBezTo>
                <a:cubicBezTo>
                  <a:pt x="4790965" y="-1752"/>
                  <a:pt x="4997669" y="3130331"/>
                  <a:pt x="5307724" y="3363310"/>
                </a:cubicBezTo>
                <a:cubicBezTo>
                  <a:pt x="5617779" y="3596289"/>
                  <a:pt x="6260662" y="1769241"/>
                  <a:pt x="6285186" y="1397876"/>
                </a:cubicBezTo>
                <a:cubicBezTo>
                  <a:pt x="6309710" y="1026510"/>
                  <a:pt x="5400565" y="1322551"/>
                  <a:pt x="5454868" y="1135117"/>
                </a:cubicBezTo>
                <a:cubicBezTo>
                  <a:pt x="5509171" y="947683"/>
                  <a:pt x="6323723" y="285531"/>
                  <a:pt x="6611006" y="273269"/>
                </a:cubicBezTo>
                <a:cubicBezTo>
                  <a:pt x="6898289" y="261007"/>
                  <a:pt x="7183820" y="776014"/>
                  <a:pt x="7178565" y="1061545"/>
                </a:cubicBezTo>
                <a:cubicBezTo>
                  <a:pt x="7173310" y="1347076"/>
                  <a:pt x="6535682" y="1802524"/>
                  <a:pt x="6579475" y="1986455"/>
                </a:cubicBezTo>
                <a:cubicBezTo>
                  <a:pt x="6623268" y="2170386"/>
                  <a:pt x="7378262" y="1986455"/>
                  <a:pt x="7441324" y="2165131"/>
                </a:cubicBezTo>
                <a:cubicBezTo>
                  <a:pt x="7504386" y="2343807"/>
                  <a:pt x="6905296" y="2711669"/>
                  <a:pt x="6957848" y="3058510"/>
                </a:cubicBezTo>
                <a:cubicBezTo>
                  <a:pt x="7010400" y="3405351"/>
                  <a:pt x="7693572" y="4214648"/>
                  <a:pt x="7756634" y="4246179"/>
                </a:cubicBezTo>
                <a:cubicBezTo>
                  <a:pt x="7819696" y="4277710"/>
                  <a:pt x="7292427" y="3624317"/>
                  <a:pt x="7336220" y="3247696"/>
                </a:cubicBezTo>
                <a:cubicBezTo>
                  <a:pt x="7380013" y="2871075"/>
                  <a:pt x="7817945" y="1883103"/>
                  <a:pt x="8019393" y="1986455"/>
                </a:cubicBezTo>
                <a:cubicBezTo>
                  <a:pt x="8220841" y="2089807"/>
                  <a:pt x="8369738" y="4049986"/>
                  <a:pt x="8544910" y="3867807"/>
                </a:cubicBezTo>
                <a:cubicBezTo>
                  <a:pt x="8720082" y="3685628"/>
                  <a:pt x="8890000" y="923158"/>
                  <a:pt x="9070427" y="893379"/>
                </a:cubicBezTo>
                <a:cubicBezTo>
                  <a:pt x="9250854" y="863600"/>
                  <a:pt x="9352455" y="3697890"/>
                  <a:pt x="9627475" y="3689131"/>
                </a:cubicBezTo>
                <a:cubicBezTo>
                  <a:pt x="9902495" y="3680372"/>
                  <a:pt x="10454289" y="858344"/>
                  <a:pt x="10720551" y="840827"/>
                </a:cubicBezTo>
                <a:cubicBezTo>
                  <a:pt x="10986813" y="823310"/>
                  <a:pt x="11132207" y="3146096"/>
                  <a:pt x="11225048" y="3584027"/>
                </a:cubicBezTo>
              </a:path>
            </a:pathLst>
          </a:custGeom>
          <a:noFill/>
          <a:ln w="133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irect Access Storage 4">
            <a:hlinkHover r:id="rId3" action="ppaction://hlinksldjump"/>
          </p:cNvPr>
          <p:cNvSpPr/>
          <p:nvPr/>
        </p:nvSpPr>
        <p:spPr>
          <a:xfrm>
            <a:off x="-49548" y="3914353"/>
            <a:ext cx="1422400" cy="1450427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شروع</a:t>
            </a:r>
            <a:endParaRPr lang="en-US" dirty="0"/>
          </a:p>
        </p:txBody>
      </p:sp>
      <p:sp>
        <p:nvSpPr>
          <p:cNvPr id="6" name="Flowchart: Direct Access Storage 5">
            <a:hlinkHover r:id="rId4" action="ppaction://hlinksldjump"/>
          </p:cNvPr>
          <p:cNvSpPr/>
          <p:nvPr/>
        </p:nvSpPr>
        <p:spPr>
          <a:xfrm>
            <a:off x="10522857" y="4088525"/>
            <a:ext cx="1543019" cy="1450427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پایان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02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7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art 4"/>
          <p:cNvSpPr/>
          <p:nvPr/>
        </p:nvSpPr>
        <p:spPr>
          <a:xfrm>
            <a:off x="3726180" y="845820"/>
            <a:ext cx="5372100" cy="53721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cs typeface="0 Bardiya Bold" panose="00000700000000000000" pitchFamily="2" charset="-78"/>
              </a:rPr>
              <a:t>افرین تی تاب طلایی برنده شدی</a:t>
            </a:r>
          </a:p>
        </p:txBody>
      </p:sp>
      <p:sp>
        <p:nvSpPr>
          <p:cNvPr id="6" name="5-Point Star 5"/>
          <p:cNvSpPr/>
          <p:nvPr/>
        </p:nvSpPr>
        <p:spPr>
          <a:xfrm>
            <a:off x="4697730" y="2148840"/>
            <a:ext cx="754380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6035040" y="2148840"/>
            <a:ext cx="754380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7372350" y="2148840"/>
            <a:ext cx="754380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11">
            <a:hlinkHover r:id="rId2" action="ppaction://hlinksldjump"/>
          </p:cNvPr>
          <p:cNvSpPr/>
          <p:nvPr/>
        </p:nvSpPr>
        <p:spPr>
          <a:xfrm>
            <a:off x="742950" y="4800600"/>
            <a:ext cx="3280410" cy="116586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/>
              <a:t>آفرین بزن مرحله ی بعد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399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7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680210" y="1954530"/>
            <a:ext cx="9052560" cy="2000250"/>
            <a:chOff x="1680210" y="1954530"/>
            <a:chExt cx="9052560" cy="2000250"/>
          </a:xfrm>
        </p:grpSpPr>
        <p:sp>
          <p:nvSpPr>
            <p:cNvPr id="9" name="Cloud 8"/>
            <p:cNvSpPr/>
            <p:nvPr/>
          </p:nvSpPr>
          <p:spPr>
            <a:xfrm>
              <a:off x="3108960" y="1954530"/>
              <a:ext cx="6195060" cy="2000250"/>
            </a:xfrm>
            <a:prstGeom prst="cloud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3200" dirty="0" smtClean="0">
                  <a:cs typeface="0 Bardiya Bold" panose="00000700000000000000" pitchFamily="2" charset="-78"/>
                </a:rPr>
                <a:t>ریدی </a:t>
              </a:r>
              <a:endParaRPr lang="en-US" sz="3200" dirty="0">
                <a:cs typeface="0 Bardiya Bold" panose="00000700000000000000" pitchFamily="2" charset="-78"/>
              </a:endParaRPr>
            </a:p>
          </p:txBody>
        </p:sp>
        <p:sp>
          <p:nvSpPr>
            <p:cNvPr id="6" name="&quot;No&quot; Symbol 5"/>
            <p:cNvSpPr/>
            <p:nvPr/>
          </p:nvSpPr>
          <p:spPr>
            <a:xfrm>
              <a:off x="9224010" y="2160270"/>
              <a:ext cx="1508760" cy="1794510"/>
            </a:xfrm>
            <a:prstGeom prst="noSmoking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&quot;No&quot; Symbol 6"/>
            <p:cNvSpPr/>
            <p:nvPr/>
          </p:nvSpPr>
          <p:spPr>
            <a:xfrm>
              <a:off x="1680210" y="2160270"/>
              <a:ext cx="1508760" cy="1794510"/>
            </a:xfrm>
            <a:prstGeom prst="noSmoking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Smiley Face 9"/>
            <p:cNvSpPr/>
            <p:nvPr/>
          </p:nvSpPr>
          <p:spPr>
            <a:xfrm>
              <a:off x="4617720" y="2640330"/>
              <a:ext cx="742950" cy="651510"/>
            </a:xfrm>
            <a:prstGeom prst="smileyFac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miley Face 10"/>
            <p:cNvSpPr/>
            <p:nvPr/>
          </p:nvSpPr>
          <p:spPr>
            <a:xfrm>
              <a:off x="6697980" y="2640330"/>
              <a:ext cx="685800" cy="662940"/>
            </a:xfrm>
            <a:prstGeom prst="smileyFac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ounded Rectangle 11">
            <a:hlinkClick r:id="rId2" action="ppaction://hlinksldjump"/>
          </p:cNvPr>
          <p:cNvSpPr/>
          <p:nvPr/>
        </p:nvSpPr>
        <p:spPr>
          <a:xfrm>
            <a:off x="2788920" y="4343400"/>
            <a:ext cx="6835140" cy="187452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0 Davat" panose="00000400000000000000" pitchFamily="2" charset="-78"/>
              </a:rPr>
              <a:t>شروع مجدد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cs typeface="0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867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2"/>
            </a:gs>
            <a:gs pos="7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irect Access Storage 4">
            <a:hlinkClick r:id="" action="ppaction://hlinkshowjump?jump=nextslide"/>
          </p:cNvPr>
          <p:cNvSpPr/>
          <p:nvPr/>
        </p:nvSpPr>
        <p:spPr>
          <a:xfrm>
            <a:off x="0" y="4088525"/>
            <a:ext cx="714703" cy="1450427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7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2"/>
            </a:gs>
            <a:gs pos="7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>
            <a:hlinkClick r:id="" action="ppaction://hlinkshowjump?jump=nextslide"/>
            <a:hlinkHover r:id="rId2" action="ppaction://hlinksldjump"/>
          </p:cNvPr>
          <p:cNvSpPr/>
          <p:nvPr/>
        </p:nvSpPr>
        <p:spPr>
          <a:xfrm>
            <a:off x="-420413" y="-346841"/>
            <a:ext cx="12822620" cy="6742742"/>
          </a:xfrm>
          <a:prstGeom prst="roundRect">
            <a:avLst/>
          </a:prstGeom>
          <a:gradFill>
            <a:gsLst>
              <a:gs pos="0">
                <a:schemeClr val="accent2"/>
              </a:gs>
              <a:gs pos="73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>
            <a:hlinkHover r:id="rId3" action="ppaction://hlinksldjump"/>
          </p:cNvPr>
          <p:cNvSpPr/>
          <p:nvPr/>
        </p:nvSpPr>
        <p:spPr>
          <a:xfrm>
            <a:off x="472966" y="714703"/>
            <a:ext cx="11183006" cy="4047583"/>
          </a:xfrm>
          <a:custGeom>
            <a:avLst/>
            <a:gdLst>
              <a:gd name="connsiteX0" fmla="*/ 0 w 11225048"/>
              <a:gd name="connsiteY0" fmla="*/ 3573517 h 4247279"/>
              <a:gd name="connsiteX1" fmla="*/ 1933903 w 11225048"/>
              <a:gd name="connsiteY1" fmla="*/ 1933903 h 4247279"/>
              <a:gd name="connsiteX2" fmla="*/ 3111062 w 11225048"/>
              <a:gd name="connsiteY2" fmla="*/ 3373821 h 4247279"/>
              <a:gd name="connsiteX3" fmla="*/ 4424855 w 11225048"/>
              <a:gd name="connsiteY3" fmla="*/ 0 h 4247279"/>
              <a:gd name="connsiteX4" fmla="*/ 5307724 w 11225048"/>
              <a:gd name="connsiteY4" fmla="*/ 3363310 h 4247279"/>
              <a:gd name="connsiteX5" fmla="*/ 6285186 w 11225048"/>
              <a:gd name="connsiteY5" fmla="*/ 1397876 h 4247279"/>
              <a:gd name="connsiteX6" fmla="*/ 5454868 w 11225048"/>
              <a:gd name="connsiteY6" fmla="*/ 1135117 h 4247279"/>
              <a:gd name="connsiteX7" fmla="*/ 6611006 w 11225048"/>
              <a:gd name="connsiteY7" fmla="*/ 273269 h 4247279"/>
              <a:gd name="connsiteX8" fmla="*/ 7178565 w 11225048"/>
              <a:gd name="connsiteY8" fmla="*/ 1061545 h 4247279"/>
              <a:gd name="connsiteX9" fmla="*/ 6579475 w 11225048"/>
              <a:gd name="connsiteY9" fmla="*/ 1986455 h 4247279"/>
              <a:gd name="connsiteX10" fmla="*/ 7441324 w 11225048"/>
              <a:gd name="connsiteY10" fmla="*/ 2165131 h 4247279"/>
              <a:gd name="connsiteX11" fmla="*/ 6957848 w 11225048"/>
              <a:gd name="connsiteY11" fmla="*/ 3058510 h 4247279"/>
              <a:gd name="connsiteX12" fmla="*/ 7756634 w 11225048"/>
              <a:gd name="connsiteY12" fmla="*/ 4246179 h 4247279"/>
              <a:gd name="connsiteX13" fmla="*/ 7336220 w 11225048"/>
              <a:gd name="connsiteY13" fmla="*/ 3247696 h 4247279"/>
              <a:gd name="connsiteX14" fmla="*/ 8019393 w 11225048"/>
              <a:gd name="connsiteY14" fmla="*/ 1986455 h 4247279"/>
              <a:gd name="connsiteX15" fmla="*/ 8544910 w 11225048"/>
              <a:gd name="connsiteY15" fmla="*/ 3867807 h 4247279"/>
              <a:gd name="connsiteX16" fmla="*/ 9070427 w 11225048"/>
              <a:gd name="connsiteY16" fmla="*/ 893379 h 4247279"/>
              <a:gd name="connsiteX17" fmla="*/ 9627475 w 11225048"/>
              <a:gd name="connsiteY17" fmla="*/ 3689131 h 4247279"/>
              <a:gd name="connsiteX18" fmla="*/ 10720551 w 11225048"/>
              <a:gd name="connsiteY18" fmla="*/ 840827 h 4247279"/>
              <a:gd name="connsiteX19" fmla="*/ 11225048 w 11225048"/>
              <a:gd name="connsiteY19" fmla="*/ 3584027 h 4247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1225048" h="4247279">
                <a:moveTo>
                  <a:pt x="0" y="3573517"/>
                </a:moveTo>
                <a:cubicBezTo>
                  <a:pt x="707696" y="2770351"/>
                  <a:pt x="1415393" y="1967186"/>
                  <a:pt x="1933903" y="1933903"/>
                </a:cubicBezTo>
                <a:cubicBezTo>
                  <a:pt x="2452413" y="1900620"/>
                  <a:pt x="2695903" y="3696138"/>
                  <a:pt x="3111062" y="3373821"/>
                </a:cubicBezTo>
                <a:cubicBezTo>
                  <a:pt x="3526221" y="3051504"/>
                  <a:pt x="4058745" y="1752"/>
                  <a:pt x="4424855" y="0"/>
                </a:cubicBezTo>
                <a:cubicBezTo>
                  <a:pt x="4790965" y="-1752"/>
                  <a:pt x="4997669" y="3130331"/>
                  <a:pt x="5307724" y="3363310"/>
                </a:cubicBezTo>
                <a:cubicBezTo>
                  <a:pt x="5617779" y="3596289"/>
                  <a:pt x="6260662" y="1769241"/>
                  <a:pt x="6285186" y="1397876"/>
                </a:cubicBezTo>
                <a:cubicBezTo>
                  <a:pt x="6309710" y="1026510"/>
                  <a:pt x="5400565" y="1322551"/>
                  <a:pt x="5454868" y="1135117"/>
                </a:cubicBezTo>
                <a:cubicBezTo>
                  <a:pt x="5509171" y="947683"/>
                  <a:pt x="6323723" y="285531"/>
                  <a:pt x="6611006" y="273269"/>
                </a:cubicBezTo>
                <a:cubicBezTo>
                  <a:pt x="6898289" y="261007"/>
                  <a:pt x="7183820" y="776014"/>
                  <a:pt x="7178565" y="1061545"/>
                </a:cubicBezTo>
                <a:cubicBezTo>
                  <a:pt x="7173310" y="1347076"/>
                  <a:pt x="6535682" y="1802524"/>
                  <a:pt x="6579475" y="1986455"/>
                </a:cubicBezTo>
                <a:cubicBezTo>
                  <a:pt x="6623268" y="2170386"/>
                  <a:pt x="7378262" y="1986455"/>
                  <a:pt x="7441324" y="2165131"/>
                </a:cubicBezTo>
                <a:cubicBezTo>
                  <a:pt x="7504386" y="2343807"/>
                  <a:pt x="6905296" y="2711669"/>
                  <a:pt x="6957848" y="3058510"/>
                </a:cubicBezTo>
                <a:cubicBezTo>
                  <a:pt x="7010400" y="3405351"/>
                  <a:pt x="7693572" y="4214648"/>
                  <a:pt x="7756634" y="4246179"/>
                </a:cubicBezTo>
                <a:cubicBezTo>
                  <a:pt x="7819696" y="4277710"/>
                  <a:pt x="7292427" y="3624317"/>
                  <a:pt x="7336220" y="3247696"/>
                </a:cubicBezTo>
                <a:cubicBezTo>
                  <a:pt x="7380013" y="2871075"/>
                  <a:pt x="7817945" y="1883103"/>
                  <a:pt x="8019393" y="1986455"/>
                </a:cubicBezTo>
                <a:cubicBezTo>
                  <a:pt x="8220841" y="2089807"/>
                  <a:pt x="8369738" y="4049986"/>
                  <a:pt x="8544910" y="3867807"/>
                </a:cubicBezTo>
                <a:cubicBezTo>
                  <a:pt x="8720082" y="3685628"/>
                  <a:pt x="8890000" y="923158"/>
                  <a:pt x="9070427" y="893379"/>
                </a:cubicBezTo>
                <a:cubicBezTo>
                  <a:pt x="9250854" y="863600"/>
                  <a:pt x="9352455" y="3697890"/>
                  <a:pt x="9627475" y="3689131"/>
                </a:cubicBezTo>
                <a:cubicBezTo>
                  <a:pt x="9902495" y="3680372"/>
                  <a:pt x="10454289" y="858344"/>
                  <a:pt x="10720551" y="840827"/>
                </a:cubicBezTo>
                <a:cubicBezTo>
                  <a:pt x="10986813" y="823310"/>
                  <a:pt x="11132207" y="3146096"/>
                  <a:pt x="11225048" y="3584027"/>
                </a:cubicBezTo>
              </a:path>
            </a:pathLst>
          </a:custGeom>
          <a:noFill/>
          <a:ln w="133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irect Access Storage 4">
            <a:hlinkHover r:id="rId4" action="ppaction://hlinksldjump"/>
          </p:cNvPr>
          <p:cNvSpPr/>
          <p:nvPr/>
        </p:nvSpPr>
        <p:spPr>
          <a:xfrm>
            <a:off x="-49548" y="3914353"/>
            <a:ext cx="1422400" cy="1450427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شروع</a:t>
            </a:r>
            <a:endParaRPr lang="en-US" dirty="0"/>
          </a:p>
        </p:txBody>
      </p:sp>
      <p:sp>
        <p:nvSpPr>
          <p:cNvPr id="6" name="Flowchart: Direct Access Storage 5">
            <a:hlinkHover r:id="rId5" action="ppaction://hlinksldjump"/>
          </p:cNvPr>
          <p:cNvSpPr/>
          <p:nvPr/>
        </p:nvSpPr>
        <p:spPr>
          <a:xfrm>
            <a:off x="10522857" y="4088525"/>
            <a:ext cx="1543019" cy="1450427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پایان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6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7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art 4"/>
          <p:cNvSpPr/>
          <p:nvPr/>
        </p:nvSpPr>
        <p:spPr>
          <a:xfrm>
            <a:off x="3726180" y="845820"/>
            <a:ext cx="5372100" cy="53721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cs typeface="0 Bardiya Bold" panose="00000700000000000000" pitchFamily="2" charset="-78"/>
              </a:rPr>
              <a:t>افرین تی تاب طلایی برنده شدی</a:t>
            </a:r>
          </a:p>
          <a:p>
            <a:pPr algn="ctr"/>
            <a:endParaRPr lang="fa-IR" sz="2400" dirty="0" smtClean="0">
              <a:solidFill>
                <a:schemeClr val="accent4">
                  <a:lumMod val="60000"/>
                  <a:lumOff val="40000"/>
                </a:schemeClr>
              </a:solidFill>
              <a:cs typeface="0 Bardiya Bold" panose="00000700000000000000" pitchFamily="2" charset="-78"/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4697730" y="2148840"/>
            <a:ext cx="754380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6035040" y="2148840"/>
            <a:ext cx="754380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7372350" y="2148840"/>
            <a:ext cx="754380" cy="6858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loud 1"/>
          <p:cNvSpPr/>
          <p:nvPr/>
        </p:nvSpPr>
        <p:spPr>
          <a:xfrm>
            <a:off x="289015" y="4240530"/>
            <a:ext cx="4572000" cy="1977390"/>
          </a:xfrm>
          <a:prstGeom prst="clou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/>
              <a:t>ماشالا چه عصابی داری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81675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7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680210" y="1954530"/>
            <a:ext cx="9052560" cy="2000250"/>
            <a:chOff x="1680210" y="1954530"/>
            <a:chExt cx="9052560" cy="2000250"/>
          </a:xfrm>
        </p:grpSpPr>
        <p:sp>
          <p:nvSpPr>
            <p:cNvPr id="9" name="Cloud 8"/>
            <p:cNvSpPr/>
            <p:nvPr/>
          </p:nvSpPr>
          <p:spPr>
            <a:xfrm>
              <a:off x="3108960" y="1954530"/>
              <a:ext cx="6195060" cy="2000250"/>
            </a:xfrm>
            <a:prstGeom prst="cloud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3200" dirty="0" smtClean="0">
                  <a:cs typeface="0 Bardiya Bold" panose="00000700000000000000" pitchFamily="2" charset="-78"/>
                </a:rPr>
                <a:t>ریدی </a:t>
              </a:r>
              <a:endParaRPr lang="en-US" sz="3200" dirty="0">
                <a:cs typeface="0 Bardiya Bold" panose="00000700000000000000" pitchFamily="2" charset="-78"/>
              </a:endParaRPr>
            </a:p>
          </p:txBody>
        </p:sp>
        <p:sp>
          <p:nvSpPr>
            <p:cNvPr id="6" name="&quot;No&quot; Symbol 5"/>
            <p:cNvSpPr/>
            <p:nvPr/>
          </p:nvSpPr>
          <p:spPr>
            <a:xfrm>
              <a:off x="9224010" y="2160270"/>
              <a:ext cx="1508760" cy="1794510"/>
            </a:xfrm>
            <a:prstGeom prst="noSmoking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&quot;No&quot; Symbol 6"/>
            <p:cNvSpPr/>
            <p:nvPr/>
          </p:nvSpPr>
          <p:spPr>
            <a:xfrm>
              <a:off x="1680210" y="2160270"/>
              <a:ext cx="1508760" cy="1794510"/>
            </a:xfrm>
            <a:prstGeom prst="noSmoking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Smiley Face 9"/>
            <p:cNvSpPr/>
            <p:nvPr/>
          </p:nvSpPr>
          <p:spPr>
            <a:xfrm>
              <a:off x="4617720" y="2640330"/>
              <a:ext cx="742950" cy="651510"/>
            </a:xfrm>
            <a:prstGeom prst="smileyFac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miley Face 10"/>
            <p:cNvSpPr/>
            <p:nvPr/>
          </p:nvSpPr>
          <p:spPr>
            <a:xfrm>
              <a:off x="6697980" y="2640330"/>
              <a:ext cx="685800" cy="662940"/>
            </a:xfrm>
            <a:prstGeom prst="smileyFac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ounded Rectangle 11">
            <a:hlinkClick r:id="rId2" action="ppaction://hlinksldjump"/>
          </p:cNvPr>
          <p:cNvSpPr/>
          <p:nvPr/>
        </p:nvSpPr>
        <p:spPr>
          <a:xfrm>
            <a:off x="2788920" y="4343400"/>
            <a:ext cx="6835140" cy="187452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0 Davat" panose="00000400000000000000" pitchFamily="2" charset="-78"/>
              </a:rPr>
              <a:t>شروع مجدد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cs typeface="0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887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31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0 Bardiya Bold</vt:lpstr>
      <vt:lpstr>0 Davat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pc6</dc:creator>
  <cp:lastModifiedBy>pc6</cp:lastModifiedBy>
  <cp:revision>9</cp:revision>
  <dcterms:created xsi:type="dcterms:W3CDTF">2025-03-04T23:42:29Z</dcterms:created>
  <dcterms:modified xsi:type="dcterms:W3CDTF">2025-03-05T01:31:47Z</dcterms:modified>
</cp:coreProperties>
</file>