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9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3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4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4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8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8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4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8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28313-50AF-4DE5-90A2-839BAA6D212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D5107-8205-413F-A475-1CBB46139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7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hlinkClick r:id="rId2" action="ppaction://hlinksldjump"/>
            <a:hlinkHover r:id="rId3" action="ppaction://hlinksldjump"/>
          </p:cNvPr>
          <p:cNvSpPr/>
          <p:nvPr/>
        </p:nvSpPr>
        <p:spPr>
          <a:xfrm>
            <a:off x="2538805" y="3463962"/>
            <a:ext cx="2033195" cy="914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3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hlinkHover r:id="rId2" action="ppaction://hlinksldjump"/>
          </p:cNvPr>
          <p:cNvSpPr/>
          <p:nvPr/>
        </p:nvSpPr>
        <p:spPr>
          <a:xfrm>
            <a:off x="0" y="0"/>
            <a:ext cx="12192000" cy="671008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405645" y="1021949"/>
            <a:ext cx="6540743" cy="2953002"/>
          </a:xfrm>
          <a:custGeom>
            <a:avLst/>
            <a:gdLst>
              <a:gd name="connsiteX0" fmla="*/ 0 w 6540743"/>
              <a:gd name="connsiteY0" fmla="*/ 2829372 h 2953002"/>
              <a:gd name="connsiteX1" fmla="*/ 10758 w 6540743"/>
              <a:gd name="connsiteY1" fmla="*/ 2721795 h 2953002"/>
              <a:gd name="connsiteX2" fmla="*/ 43031 w 6540743"/>
              <a:gd name="connsiteY2" fmla="*/ 2689522 h 2953002"/>
              <a:gd name="connsiteX3" fmla="*/ 64546 w 6540743"/>
              <a:gd name="connsiteY3" fmla="*/ 2624976 h 2953002"/>
              <a:gd name="connsiteX4" fmla="*/ 86061 w 6540743"/>
              <a:gd name="connsiteY4" fmla="*/ 2528158 h 2953002"/>
              <a:gd name="connsiteX5" fmla="*/ 96819 w 6540743"/>
              <a:gd name="connsiteY5" fmla="*/ 2474369 h 2953002"/>
              <a:gd name="connsiteX6" fmla="*/ 129092 w 6540743"/>
              <a:gd name="connsiteY6" fmla="*/ 2431339 h 2953002"/>
              <a:gd name="connsiteX7" fmla="*/ 150607 w 6540743"/>
              <a:gd name="connsiteY7" fmla="*/ 2388308 h 2953002"/>
              <a:gd name="connsiteX8" fmla="*/ 161365 w 6540743"/>
              <a:gd name="connsiteY8" fmla="*/ 2356035 h 2953002"/>
              <a:gd name="connsiteX9" fmla="*/ 182880 w 6540743"/>
              <a:gd name="connsiteY9" fmla="*/ 2313005 h 2953002"/>
              <a:gd name="connsiteX10" fmla="*/ 204395 w 6540743"/>
              <a:gd name="connsiteY10" fmla="*/ 2237701 h 2953002"/>
              <a:gd name="connsiteX11" fmla="*/ 225911 w 6540743"/>
              <a:gd name="connsiteY11" fmla="*/ 2216186 h 2953002"/>
              <a:gd name="connsiteX12" fmla="*/ 236668 w 6540743"/>
              <a:gd name="connsiteY12" fmla="*/ 2183913 h 2953002"/>
              <a:gd name="connsiteX13" fmla="*/ 247426 w 6540743"/>
              <a:gd name="connsiteY13" fmla="*/ 2140882 h 2953002"/>
              <a:gd name="connsiteX14" fmla="*/ 279699 w 6540743"/>
              <a:gd name="connsiteY14" fmla="*/ 2097852 h 2953002"/>
              <a:gd name="connsiteX15" fmla="*/ 301214 w 6540743"/>
              <a:gd name="connsiteY15" fmla="*/ 2054821 h 2953002"/>
              <a:gd name="connsiteX16" fmla="*/ 311972 w 6540743"/>
              <a:gd name="connsiteY16" fmla="*/ 1990275 h 2953002"/>
              <a:gd name="connsiteX17" fmla="*/ 333487 w 6540743"/>
              <a:gd name="connsiteY17" fmla="*/ 1947245 h 2953002"/>
              <a:gd name="connsiteX18" fmla="*/ 344245 w 6540743"/>
              <a:gd name="connsiteY18" fmla="*/ 1861184 h 2953002"/>
              <a:gd name="connsiteX19" fmla="*/ 365760 w 6540743"/>
              <a:gd name="connsiteY19" fmla="*/ 1818153 h 2953002"/>
              <a:gd name="connsiteX20" fmla="*/ 398033 w 6540743"/>
              <a:gd name="connsiteY20" fmla="*/ 1742849 h 2953002"/>
              <a:gd name="connsiteX21" fmla="*/ 408791 w 6540743"/>
              <a:gd name="connsiteY21" fmla="*/ 1667546 h 2953002"/>
              <a:gd name="connsiteX22" fmla="*/ 430306 w 6540743"/>
              <a:gd name="connsiteY22" fmla="*/ 1613758 h 2953002"/>
              <a:gd name="connsiteX23" fmla="*/ 451821 w 6540743"/>
              <a:gd name="connsiteY23" fmla="*/ 1538454 h 2953002"/>
              <a:gd name="connsiteX24" fmla="*/ 473337 w 6540743"/>
              <a:gd name="connsiteY24" fmla="*/ 1430878 h 2953002"/>
              <a:gd name="connsiteX25" fmla="*/ 494852 w 6540743"/>
              <a:gd name="connsiteY25" fmla="*/ 1269513 h 2953002"/>
              <a:gd name="connsiteX26" fmla="*/ 505609 w 6540743"/>
              <a:gd name="connsiteY26" fmla="*/ 1237240 h 2953002"/>
              <a:gd name="connsiteX27" fmla="*/ 516367 w 6540743"/>
              <a:gd name="connsiteY27" fmla="*/ 1161936 h 2953002"/>
              <a:gd name="connsiteX28" fmla="*/ 537882 w 6540743"/>
              <a:gd name="connsiteY28" fmla="*/ 968299 h 2953002"/>
              <a:gd name="connsiteX29" fmla="*/ 559398 w 6540743"/>
              <a:gd name="connsiteY29" fmla="*/ 936026 h 2953002"/>
              <a:gd name="connsiteX30" fmla="*/ 613186 w 6540743"/>
              <a:gd name="connsiteY30" fmla="*/ 688600 h 2953002"/>
              <a:gd name="connsiteX31" fmla="*/ 623944 w 6540743"/>
              <a:gd name="connsiteY31" fmla="*/ 656327 h 2953002"/>
              <a:gd name="connsiteX32" fmla="*/ 656217 w 6540743"/>
              <a:gd name="connsiteY32" fmla="*/ 613296 h 2953002"/>
              <a:gd name="connsiteX33" fmla="*/ 688489 w 6540743"/>
              <a:gd name="connsiteY33" fmla="*/ 537993 h 2953002"/>
              <a:gd name="connsiteX34" fmla="*/ 710005 w 6540743"/>
              <a:gd name="connsiteY34" fmla="*/ 505720 h 2953002"/>
              <a:gd name="connsiteX35" fmla="*/ 731520 w 6540743"/>
              <a:gd name="connsiteY35" fmla="*/ 462689 h 2953002"/>
              <a:gd name="connsiteX36" fmla="*/ 796066 w 6540743"/>
              <a:gd name="connsiteY36" fmla="*/ 376628 h 2953002"/>
              <a:gd name="connsiteX37" fmla="*/ 882127 w 6540743"/>
              <a:gd name="connsiteY37" fmla="*/ 279809 h 2953002"/>
              <a:gd name="connsiteX38" fmla="*/ 914400 w 6540743"/>
              <a:gd name="connsiteY38" fmla="*/ 258294 h 2953002"/>
              <a:gd name="connsiteX39" fmla="*/ 935915 w 6540743"/>
              <a:gd name="connsiteY39" fmla="*/ 226021 h 2953002"/>
              <a:gd name="connsiteX40" fmla="*/ 1032734 w 6540743"/>
              <a:gd name="connsiteY40" fmla="*/ 172233 h 2953002"/>
              <a:gd name="connsiteX41" fmla="*/ 1075765 w 6540743"/>
              <a:gd name="connsiteY41" fmla="*/ 129202 h 2953002"/>
              <a:gd name="connsiteX42" fmla="*/ 1172584 w 6540743"/>
              <a:gd name="connsiteY42" fmla="*/ 96929 h 2953002"/>
              <a:gd name="connsiteX43" fmla="*/ 1258645 w 6540743"/>
              <a:gd name="connsiteY43" fmla="*/ 75414 h 2953002"/>
              <a:gd name="connsiteX44" fmla="*/ 1301675 w 6540743"/>
              <a:gd name="connsiteY44" fmla="*/ 64656 h 2953002"/>
              <a:gd name="connsiteX45" fmla="*/ 1420009 w 6540743"/>
              <a:gd name="connsiteY45" fmla="*/ 32384 h 2953002"/>
              <a:gd name="connsiteX46" fmla="*/ 1463040 w 6540743"/>
              <a:gd name="connsiteY46" fmla="*/ 21626 h 2953002"/>
              <a:gd name="connsiteX47" fmla="*/ 3506993 w 6540743"/>
              <a:gd name="connsiteY47" fmla="*/ 10868 h 2953002"/>
              <a:gd name="connsiteX48" fmla="*/ 5013064 w 6540743"/>
              <a:gd name="connsiteY48" fmla="*/ 10868 h 2953002"/>
              <a:gd name="connsiteX49" fmla="*/ 5056094 w 6540743"/>
              <a:gd name="connsiteY49" fmla="*/ 32384 h 2953002"/>
              <a:gd name="connsiteX50" fmla="*/ 5185186 w 6540743"/>
              <a:gd name="connsiteY50" fmla="*/ 53899 h 2953002"/>
              <a:gd name="connsiteX51" fmla="*/ 5238974 w 6540743"/>
              <a:gd name="connsiteY51" fmla="*/ 64656 h 2953002"/>
              <a:gd name="connsiteX52" fmla="*/ 5432612 w 6540743"/>
              <a:gd name="connsiteY52" fmla="*/ 150718 h 2953002"/>
              <a:gd name="connsiteX53" fmla="*/ 5518673 w 6540743"/>
              <a:gd name="connsiteY53" fmla="*/ 193748 h 2953002"/>
              <a:gd name="connsiteX54" fmla="*/ 5572461 w 6540743"/>
              <a:gd name="connsiteY54" fmla="*/ 215264 h 2953002"/>
              <a:gd name="connsiteX55" fmla="*/ 5744584 w 6540743"/>
              <a:gd name="connsiteY55" fmla="*/ 312082 h 2953002"/>
              <a:gd name="connsiteX56" fmla="*/ 5819887 w 6540743"/>
              <a:gd name="connsiteY56" fmla="*/ 333598 h 2953002"/>
              <a:gd name="connsiteX57" fmla="*/ 5884433 w 6540743"/>
              <a:gd name="connsiteY57" fmla="*/ 376628 h 2953002"/>
              <a:gd name="connsiteX58" fmla="*/ 5916706 w 6540743"/>
              <a:gd name="connsiteY58" fmla="*/ 398144 h 2953002"/>
              <a:gd name="connsiteX59" fmla="*/ 5981252 w 6540743"/>
              <a:gd name="connsiteY59" fmla="*/ 451932 h 2953002"/>
              <a:gd name="connsiteX60" fmla="*/ 6013525 w 6540743"/>
              <a:gd name="connsiteY60" fmla="*/ 484205 h 2953002"/>
              <a:gd name="connsiteX61" fmla="*/ 6110344 w 6540743"/>
              <a:gd name="connsiteY61" fmla="*/ 559508 h 2953002"/>
              <a:gd name="connsiteX62" fmla="*/ 6164132 w 6540743"/>
              <a:gd name="connsiteY62" fmla="*/ 667085 h 2953002"/>
              <a:gd name="connsiteX63" fmla="*/ 6196405 w 6540743"/>
              <a:gd name="connsiteY63" fmla="*/ 699358 h 2953002"/>
              <a:gd name="connsiteX64" fmla="*/ 6228678 w 6540743"/>
              <a:gd name="connsiteY64" fmla="*/ 753146 h 2953002"/>
              <a:gd name="connsiteX65" fmla="*/ 6228678 w 6540743"/>
              <a:gd name="connsiteY65" fmla="*/ 1075875 h 2953002"/>
              <a:gd name="connsiteX66" fmla="*/ 6196405 w 6540743"/>
              <a:gd name="connsiteY66" fmla="*/ 1237240 h 2953002"/>
              <a:gd name="connsiteX67" fmla="*/ 6088828 w 6540743"/>
              <a:gd name="connsiteY67" fmla="*/ 1377089 h 2953002"/>
              <a:gd name="connsiteX68" fmla="*/ 6024282 w 6540743"/>
              <a:gd name="connsiteY68" fmla="*/ 1506181 h 2953002"/>
              <a:gd name="connsiteX69" fmla="*/ 5916706 w 6540743"/>
              <a:gd name="connsiteY69" fmla="*/ 1678304 h 2953002"/>
              <a:gd name="connsiteX70" fmla="*/ 5895191 w 6540743"/>
              <a:gd name="connsiteY70" fmla="*/ 1732092 h 2953002"/>
              <a:gd name="connsiteX71" fmla="*/ 5873675 w 6540743"/>
              <a:gd name="connsiteY71" fmla="*/ 1796638 h 2953002"/>
              <a:gd name="connsiteX72" fmla="*/ 5905948 w 6540743"/>
              <a:gd name="connsiteY72" fmla="*/ 1882699 h 2953002"/>
              <a:gd name="connsiteX73" fmla="*/ 5927464 w 6540743"/>
              <a:gd name="connsiteY73" fmla="*/ 1914972 h 2953002"/>
              <a:gd name="connsiteX74" fmla="*/ 5981252 w 6540743"/>
              <a:gd name="connsiteY74" fmla="*/ 1947245 h 2953002"/>
              <a:gd name="connsiteX75" fmla="*/ 6045798 w 6540743"/>
              <a:gd name="connsiteY75" fmla="*/ 2022548 h 2953002"/>
              <a:gd name="connsiteX76" fmla="*/ 6088828 w 6540743"/>
              <a:gd name="connsiteY76" fmla="*/ 2054821 h 2953002"/>
              <a:gd name="connsiteX77" fmla="*/ 6153374 w 6540743"/>
              <a:gd name="connsiteY77" fmla="*/ 2108609 h 2953002"/>
              <a:gd name="connsiteX78" fmla="*/ 6174889 w 6540743"/>
              <a:gd name="connsiteY78" fmla="*/ 2130125 h 2953002"/>
              <a:gd name="connsiteX79" fmla="*/ 6217920 w 6540743"/>
              <a:gd name="connsiteY79" fmla="*/ 2183913 h 2953002"/>
              <a:gd name="connsiteX80" fmla="*/ 6271708 w 6540743"/>
              <a:gd name="connsiteY80" fmla="*/ 2226944 h 2953002"/>
              <a:gd name="connsiteX81" fmla="*/ 6293224 w 6540743"/>
              <a:gd name="connsiteY81" fmla="*/ 2269974 h 2953002"/>
              <a:gd name="connsiteX82" fmla="*/ 6368527 w 6540743"/>
              <a:gd name="connsiteY82" fmla="*/ 2345278 h 2953002"/>
              <a:gd name="connsiteX83" fmla="*/ 6433073 w 6540743"/>
              <a:gd name="connsiteY83" fmla="*/ 2495885 h 2953002"/>
              <a:gd name="connsiteX84" fmla="*/ 6476104 w 6540743"/>
              <a:gd name="connsiteY84" fmla="*/ 2581946 h 2953002"/>
              <a:gd name="connsiteX85" fmla="*/ 6497619 w 6540743"/>
              <a:gd name="connsiteY85" fmla="*/ 2624976 h 2953002"/>
              <a:gd name="connsiteX86" fmla="*/ 6529892 w 6540743"/>
              <a:gd name="connsiteY86" fmla="*/ 2743311 h 2953002"/>
              <a:gd name="connsiteX87" fmla="*/ 6540649 w 6540743"/>
              <a:gd name="connsiteY87" fmla="*/ 2775584 h 2953002"/>
              <a:gd name="connsiteX88" fmla="*/ 6529892 w 6540743"/>
              <a:gd name="connsiteY88" fmla="*/ 2947706 h 2953002"/>
              <a:gd name="connsiteX89" fmla="*/ 6486861 w 6540743"/>
              <a:gd name="connsiteY89" fmla="*/ 2936948 h 2953002"/>
              <a:gd name="connsiteX90" fmla="*/ 6454588 w 6540743"/>
              <a:gd name="connsiteY90" fmla="*/ 2904675 h 2953002"/>
              <a:gd name="connsiteX91" fmla="*/ 6379285 w 6540743"/>
              <a:gd name="connsiteY91" fmla="*/ 2840129 h 2953002"/>
              <a:gd name="connsiteX92" fmla="*/ 6271708 w 6540743"/>
              <a:gd name="connsiteY92" fmla="*/ 2721795 h 2953002"/>
              <a:gd name="connsiteX93" fmla="*/ 6250193 w 6540743"/>
              <a:gd name="connsiteY93" fmla="*/ 2678765 h 2953002"/>
              <a:gd name="connsiteX94" fmla="*/ 6228678 w 6540743"/>
              <a:gd name="connsiteY94" fmla="*/ 2657249 h 2953002"/>
              <a:gd name="connsiteX95" fmla="*/ 6217920 w 6540743"/>
              <a:gd name="connsiteY95" fmla="*/ 2624976 h 2953002"/>
              <a:gd name="connsiteX96" fmla="*/ 6174889 w 6540743"/>
              <a:gd name="connsiteY96" fmla="*/ 2560431 h 2953002"/>
              <a:gd name="connsiteX97" fmla="*/ 6164132 w 6540743"/>
              <a:gd name="connsiteY97" fmla="*/ 2517400 h 2953002"/>
              <a:gd name="connsiteX98" fmla="*/ 6153374 w 6540743"/>
              <a:gd name="connsiteY98" fmla="*/ 2485127 h 2953002"/>
              <a:gd name="connsiteX99" fmla="*/ 6174889 w 6540743"/>
              <a:gd name="connsiteY99" fmla="*/ 2442096 h 2953002"/>
              <a:gd name="connsiteX100" fmla="*/ 6250193 w 6540743"/>
              <a:gd name="connsiteY100" fmla="*/ 2528158 h 2953002"/>
              <a:gd name="connsiteX101" fmla="*/ 6303981 w 6540743"/>
              <a:gd name="connsiteY101" fmla="*/ 2624976 h 2953002"/>
              <a:gd name="connsiteX102" fmla="*/ 6347012 w 6540743"/>
              <a:gd name="connsiteY102" fmla="*/ 2700280 h 2953002"/>
              <a:gd name="connsiteX103" fmla="*/ 6368527 w 6540743"/>
              <a:gd name="connsiteY103" fmla="*/ 2743311 h 2953002"/>
              <a:gd name="connsiteX104" fmla="*/ 6422315 w 6540743"/>
              <a:gd name="connsiteY104" fmla="*/ 2807856 h 2953002"/>
              <a:gd name="connsiteX105" fmla="*/ 6443831 w 6540743"/>
              <a:gd name="connsiteY105" fmla="*/ 2872402 h 2953002"/>
              <a:gd name="connsiteX106" fmla="*/ 6454588 w 6540743"/>
              <a:gd name="connsiteY106" fmla="*/ 2904675 h 295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540743" h="2953002">
                <a:moveTo>
                  <a:pt x="0" y="2829372"/>
                </a:moveTo>
                <a:cubicBezTo>
                  <a:pt x="3586" y="2793513"/>
                  <a:pt x="160" y="2756239"/>
                  <a:pt x="10758" y="2721795"/>
                </a:cubicBezTo>
                <a:cubicBezTo>
                  <a:pt x="15232" y="2707254"/>
                  <a:pt x="35643" y="2702821"/>
                  <a:pt x="43031" y="2689522"/>
                </a:cubicBezTo>
                <a:cubicBezTo>
                  <a:pt x="54045" y="2669697"/>
                  <a:pt x="60817" y="2647347"/>
                  <a:pt x="64546" y="2624976"/>
                </a:cubicBezTo>
                <a:cubicBezTo>
                  <a:pt x="94149" y="2447367"/>
                  <a:pt x="59579" y="2634088"/>
                  <a:pt x="86061" y="2528158"/>
                </a:cubicBezTo>
                <a:cubicBezTo>
                  <a:pt x="90496" y="2510419"/>
                  <a:pt x="89393" y="2491078"/>
                  <a:pt x="96819" y="2474369"/>
                </a:cubicBezTo>
                <a:cubicBezTo>
                  <a:pt x="104101" y="2457985"/>
                  <a:pt x="119590" y="2446543"/>
                  <a:pt x="129092" y="2431339"/>
                </a:cubicBezTo>
                <a:cubicBezTo>
                  <a:pt x="137591" y="2417740"/>
                  <a:pt x="144290" y="2403048"/>
                  <a:pt x="150607" y="2388308"/>
                </a:cubicBezTo>
                <a:cubicBezTo>
                  <a:pt x="155074" y="2377885"/>
                  <a:pt x="156898" y="2366458"/>
                  <a:pt x="161365" y="2356035"/>
                </a:cubicBezTo>
                <a:cubicBezTo>
                  <a:pt x="167682" y="2341295"/>
                  <a:pt x="177249" y="2328020"/>
                  <a:pt x="182880" y="2313005"/>
                </a:cubicBezTo>
                <a:cubicBezTo>
                  <a:pt x="187566" y="2300510"/>
                  <a:pt x="195729" y="2252144"/>
                  <a:pt x="204395" y="2237701"/>
                </a:cubicBezTo>
                <a:cubicBezTo>
                  <a:pt x="209613" y="2229004"/>
                  <a:pt x="218739" y="2223358"/>
                  <a:pt x="225911" y="2216186"/>
                </a:cubicBezTo>
                <a:cubicBezTo>
                  <a:pt x="229497" y="2205428"/>
                  <a:pt x="233553" y="2194816"/>
                  <a:pt x="236668" y="2183913"/>
                </a:cubicBezTo>
                <a:cubicBezTo>
                  <a:pt x="240730" y="2169697"/>
                  <a:pt x="240814" y="2154106"/>
                  <a:pt x="247426" y="2140882"/>
                </a:cubicBezTo>
                <a:cubicBezTo>
                  <a:pt x="255444" y="2124846"/>
                  <a:pt x="270197" y="2113056"/>
                  <a:pt x="279699" y="2097852"/>
                </a:cubicBezTo>
                <a:cubicBezTo>
                  <a:pt x="288198" y="2084253"/>
                  <a:pt x="294042" y="2069165"/>
                  <a:pt x="301214" y="2054821"/>
                </a:cubicBezTo>
                <a:cubicBezTo>
                  <a:pt x="304800" y="2033306"/>
                  <a:pt x="305704" y="2011167"/>
                  <a:pt x="311972" y="1990275"/>
                </a:cubicBezTo>
                <a:cubicBezTo>
                  <a:pt x="316580" y="1974915"/>
                  <a:pt x="329598" y="1962803"/>
                  <a:pt x="333487" y="1947245"/>
                </a:cubicBezTo>
                <a:cubicBezTo>
                  <a:pt x="340499" y="1919198"/>
                  <a:pt x="337233" y="1889231"/>
                  <a:pt x="344245" y="1861184"/>
                </a:cubicBezTo>
                <a:cubicBezTo>
                  <a:pt x="348134" y="1845626"/>
                  <a:pt x="360129" y="1833169"/>
                  <a:pt x="365760" y="1818153"/>
                </a:cubicBezTo>
                <a:cubicBezTo>
                  <a:pt x="395531" y="1738763"/>
                  <a:pt x="354433" y="1808251"/>
                  <a:pt x="398033" y="1742849"/>
                </a:cubicBezTo>
                <a:cubicBezTo>
                  <a:pt x="401619" y="1717748"/>
                  <a:pt x="402641" y="1692145"/>
                  <a:pt x="408791" y="1667546"/>
                </a:cubicBezTo>
                <a:cubicBezTo>
                  <a:pt x="413475" y="1648812"/>
                  <a:pt x="423526" y="1631839"/>
                  <a:pt x="430306" y="1613758"/>
                </a:cubicBezTo>
                <a:cubicBezTo>
                  <a:pt x="439716" y="1588664"/>
                  <a:pt x="446167" y="1564838"/>
                  <a:pt x="451821" y="1538454"/>
                </a:cubicBezTo>
                <a:cubicBezTo>
                  <a:pt x="459483" y="1502697"/>
                  <a:pt x="473337" y="1430878"/>
                  <a:pt x="473337" y="1430878"/>
                </a:cubicBezTo>
                <a:cubicBezTo>
                  <a:pt x="480060" y="1363648"/>
                  <a:pt x="479996" y="1328937"/>
                  <a:pt x="494852" y="1269513"/>
                </a:cubicBezTo>
                <a:cubicBezTo>
                  <a:pt x="497602" y="1258512"/>
                  <a:pt x="502023" y="1247998"/>
                  <a:pt x="505609" y="1237240"/>
                </a:cubicBezTo>
                <a:cubicBezTo>
                  <a:pt x="509195" y="1212139"/>
                  <a:pt x="514071" y="1187188"/>
                  <a:pt x="516367" y="1161936"/>
                </a:cubicBezTo>
                <a:cubicBezTo>
                  <a:pt x="518307" y="1140602"/>
                  <a:pt x="512093" y="1019878"/>
                  <a:pt x="537882" y="968299"/>
                </a:cubicBezTo>
                <a:cubicBezTo>
                  <a:pt x="543664" y="956735"/>
                  <a:pt x="552226" y="946784"/>
                  <a:pt x="559398" y="936026"/>
                </a:cubicBezTo>
                <a:cubicBezTo>
                  <a:pt x="573247" y="839076"/>
                  <a:pt x="576299" y="799257"/>
                  <a:pt x="613186" y="688600"/>
                </a:cubicBezTo>
                <a:cubicBezTo>
                  <a:pt x="616772" y="677842"/>
                  <a:pt x="618318" y="666173"/>
                  <a:pt x="623944" y="656327"/>
                </a:cubicBezTo>
                <a:cubicBezTo>
                  <a:pt x="632840" y="640760"/>
                  <a:pt x="645459" y="627640"/>
                  <a:pt x="656217" y="613296"/>
                </a:cubicBezTo>
                <a:cubicBezTo>
                  <a:pt x="668285" y="577091"/>
                  <a:pt x="667221" y="575212"/>
                  <a:pt x="688489" y="537993"/>
                </a:cubicBezTo>
                <a:cubicBezTo>
                  <a:pt x="694904" y="526767"/>
                  <a:pt x="703590" y="516946"/>
                  <a:pt x="710005" y="505720"/>
                </a:cubicBezTo>
                <a:cubicBezTo>
                  <a:pt x="717961" y="491796"/>
                  <a:pt x="722625" y="476032"/>
                  <a:pt x="731520" y="462689"/>
                </a:cubicBezTo>
                <a:cubicBezTo>
                  <a:pt x="751411" y="432853"/>
                  <a:pt x="774551" y="405315"/>
                  <a:pt x="796066" y="376628"/>
                </a:cubicBezTo>
                <a:cubicBezTo>
                  <a:pt x="820051" y="344648"/>
                  <a:pt x="848898" y="301961"/>
                  <a:pt x="882127" y="279809"/>
                </a:cubicBezTo>
                <a:lnTo>
                  <a:pt x="914400" y="258294"/>
                </a:lnTo>
                <a:cubicBezTo>
                  <a:pt x="921572" y="247536"/>
                  <a:pt x="925394" y="233536"/>
                  <a:pt x="935915" y="226021"/>
                </a:cubicBezTo>
                <a:cubicBezTo>
                  <a:pt x="1095100" y="112319"/>
                  <a:pt x="891856" y="295502"/>
                  <a:pt x="1032734" y="172233"/>
                </a:cubicBezTo>
                <a:cubicBezTo>
                  <a:pt x="1048000" y="158875"/>
                  <a:pt x="1059537" y="141373"/>
                  <a:pt x="1075765" y="129202"/>
                </a:cubicBezTo>
                <a:cubicBezTo>
                  <a:pt x="1110169" y="103399"/>
                  <a:pt x="1131553" y="106398"/>
                  <a:pt x="1172584" y="96929"/>
                </a:cubicBezTo>
                <a:cubicBezTo>
                  <a:pt x="1201397" y="90280"/>
                  <a:pt x="1229958" y="82586"/>
                  <a:pt x="1258645" y="75414"/>
                </a:cubicBezTo>
                <a:cubicBezTo>
                  <a:pt x="1272988" y="71828"/>
                  <a:pt x="1287649" y="69331"/>
                  <a:pt x="1301675" y="64656"/>
                </a:cubicBezTo>
                <a:cubicBezTo>
                  <a:pt x="1402434" y="31070"/>
                  <a:pt x="1328771" y="52659"/>
                  <a:pt x="1420009" y="32384"/>
                </a:cubicBezTo>
                <a:cubicBezTo>
                  <a:pt x="1434442" y="29177"/>
                  <a:pt x="1448256" y="21778"/>
                  <a:pt x="1463040" y="21626"/>
                </a:cubicBezTo>
                <a:lnTo>
                  <a:pt x="3506993" y="10868"/>
                </a:lnTo>
                <a:cubicBezTo>
                  <a:pt x="3940342" y="5518"/>
                  <a:pt x="4561124" y="-10653"/>
                  <a:pt x="5013064" y="10868"/>
                </a:cubicBezTo>
                <a:cubicBezTo>
                  <a:pt x="5029082" y="11631"/>
                  <a:pt x="5040536" y="28495"/>
                  <a:pt x="5056094" y="32384"/>
                </a:cubicBezTo>
                <a:cubicBezTo>
                  <a:pt x="5098416" y="42965"/>
                  <a:pt x="5142409" y="45344"/>
                  <a:pt x="5185186" y="53899"/>
                </a:cubicBezTo>
                <a:lnTo>
                  <a:pt x="5238974" y="64656"/>
                </a:lnTo>
                <a:cubicBezTo>
                  <a:pt x="5535666" y="213004"/>
                  <a:pt x="5185433" y="42578"/>
                  <a:pt x="5432612" y="150718"/>
                </a:cubicBezTo>
                <a:cubicBezTo>
                  <a:pt x="5461996" y="163573"/>
                  <a:pt x="5488894" y="181836"/>
                  <a:pt x="5518673" y="193748"/>
                </a:cubicBezTo>
                <a:cubicBezTo>
                  <a:pt x="5536602" y="200920"/>
                  <a:pt x="5554815" y="207421"/>
                  <a:pt x="5572461" y="215264"/>
                </a:cubicBezTo>
                <a:cubicBezTo>
                  <a:pt x="5666225" y="256937"/>
                  <a:pt x="5582457" y="235285"/>
                  <a:pt x="5744584" y="312082"/>
                </a:cubicBezTo>
                <a:cubicBezTo>
                  <a:pt x="5768177" y="323257"/>
                  <a:pt x="5794786" y="326426"/>
                  <a:pt x="5819887" y="333598"/>
                </a:cubicBezTo>
                <a:lnTo>
                  <a:pt x="5884433" y="376628"/>
                </a:lnTo>
                <a:cubicBezTo>
                  <a:pt x="5895191" y="383800"/>
                  <a:pt x="5906773" y="389867"/>
                  <a:pt x="5916706" y="398144"/>
                </a:cubicBezTo>
                <a:cubicBezTo>
                  <a:pt x="5938221" y="416073"/>
                  <a:pt x="5960320" y="433325"/>
                  <a:pt x="5981252" y="451932"/>
                </a:cubicBezTo>
                <a:cubicBezTo>
                  <a:pt x="5992623" y="462039"/>
                  <a:pt x="6001838" y="474466"/>
                  <a:pt x="6013525" y="484205"/>
                </a:cubicBezTo>
                <a:cubicBezTo>
                  <a:pt x="6044934" y="510379"/>
                  <a:pt x="6110344" y="559508"/>
                  <a:pt x="6110344" y="559508"/>
                </a:cubicBezTo>
                <a:cubicBezTo>
                  <a:pt x="6128273" y="595367"/>
                  <a:pt x="6143120" y="632941"/>
                  <a:pt x="6164132" y="667085"/>
                </a:cubicBezTo>
                <a:cubicBezTo>
                  <a:pt x="6172105" y="680042"/>
                  <a:pt x="6187277" y="687187"/>
                  <a:pt x="6196405" y="699358"/>
                </a:cubicBezTo>
                <a:cubicBezTo>
                  <a:pt x="6208950" y="716085"/>
                  <a:pt x="6217920" y="735217"/>
                  <a:pt x="6228678" y="753146"/>
                </a:cubicBezTo>
                <a:cubicBezTo>
                  <a:pt x="6238239" y="896577"/>
                  <a:pt x="6247802" y="932444"/>
                  <a:pt x="6228678" y="1075875"/>
                </a:cubicBezTo>
                <a:cubicBezTo>
                  <a:pt x="6221428" y="1130247"/>
                  <a:pt x="6219505" y="1187487"/>
                  <a:pt x="6196405" y="1237240"/>
                </a:cubicBezTo>
                <a:cubicBezTo>
                  <a:pt x="6171638" y="1290584"/>
                  <a:pt x="6120531" y="1327553"/>
                  <a:pt x="6088828" y="1377089"/>
                </a:cubicBezTo>
                <a:cubicBezTo>
                  <a:pt x="6062894" y="1417610"/>
                  <a:pt x="6048151" y="1464410"/>
                  <a:pt x="6024282" y="1506181"/>
                </a:cubicBezTo>
                <a:cubicBezTo>
                  <a:pt x="5946674" y="1641996"/>
                  <a:pt x="5976765" y="1558187"/>
                  <a:pt x="5916706" y="1678304"/>
                </a:cubicBezTo>
                <a:cubicBezTo>
                  <a:pt x="5908070" y="1695576"/>
                  <a:pt x="5901790" y="1713944"/>
                  <a:pt x="5895191" y="1732092"/>
                </a:cubicBezTo>
                <a:cubicBezTo>
                  <a:pt x="5887440" y="1753406"/>
                  <a:pt x="5873675" y="1796638"/>
                  <a:pt x="5873675" y="1796638"/>
                </a:cubicBezTo>
                <a:cubicBezTo>
                  <a:pt x="5885441" y="1843698"/>
                  <a:pt x="5880947" y="1838948"/>
                  <a:pt x="5905948" y="1882699"/>
                </a:cubicBezTo>
                <a:cubicBezTo>
                  <a:pt x="5912363" y="1893925"/>
                  <a:pt x="5917647" y="1906558"/>
                  <a:pt x="5927464" y="1914972"/>
                </a:cubicBezTo>
                <a:cubicBezTo>
                  <a:pt x="5943339" y="1928579"/>
                  <a:pt x="5963323" y="1936487"/>
                  <a:pt x="5981252" y="1947245"/>
                </a:cubicBezTo>
                <a:cubicBezTo>
                  <a:pt x="6006761" y="1981256"/>
                  <a:pt x="6014332" y="1995577"/>
                  <a:pt x="6045798" y="2022548"/>
                </a:cubicBezTo>
                <a:cubicBezTo>
                  <a:pt x="6059411" y="2034216"/>
                  <a:pt x="6076150" y="2042143"/>
                  <a:pt x="6088828" y="2054821"/>
                </a:cubicBezTo>
                <a:cubicBezTo>
                  <a:pt x="6149648" y="2115641"/>
                  <a:pt x="6061063" y="2062454"/>
                  <a:pt x="6153374" y="2108609"/>
                </a:cubicBezTo>
                <a:cubicBezTo>
                  <a:pt x="6160546" y="2115781"/>
                  <a:pt x="6168288" y="2122424"/>
                  <a:pt x="6174889" y="2130125"/>
                </a:cubicBezTo>
                <a:cubicBezTo>
                  <a:pt x="6189832" y="2147558"/>
                  <a:pt x="6201684" y="2167677"/>
                  <a:pt x="6217920" y="2183913"/>
                </a:cubicBezTo>
                <a:cubicBezTo>
                  <a:pt x="6234156" y="2200149"/>
                  <a:pt x="6253779" y="2212600"/>
                  <a:pt x="6271708" y="2226944"/>
                </a:cubicBezTo>
                <a:cubicBezTo>
                  <a:pt x="6278880" y="2241287"/>
                  <a:pt x="6282664" y="2257905"/>
                  <a:pt x="6293224" y="2269974"/>
                </a:cubicBezTo>
                <a:cubicBezTo>
                  <a:pt x="6418427" y="2413062"/>
                  <a:pt x="6299748" y="2242107"/>
                  <a:pt x="6368527" y="2345278"/>
                </a:cubicBezTo>
                <a:cubicBezTo>
                  <a:pt x="6403865" y="2486630"/>
                  <a:pt x="6367036" y="2380322"/>
                  <a:pt x="6433073" y="2495885"/>
                </a:cubicBezTo>
                <a:cubicBezTo>
                  <a:pt x="6448986" y="2523732"/>
                  <a:pt x="6461760" y="2553259"/>
                  <a:pt x="6476104" y="2581946"/>
                </a:cubicBezTo>
                <a:lnTo>
                  <a:pt x="6497619" y="2624976"/>
                </a:lnTo>
                <a:cubicBezTo>
                  <a:pt x="6512825" y="2701006"/>
                  <a:pt x="6502594" y="2661415"/>
                  <a:pt x="6529892" y="2743311"/>
                </a:cubicBezTo>
                <a:lnTo>
                  <a:pt x="6540649" y="2775584"/>
                </a:lnTo>
                <a:cubicBezTo>
                  <a:pt x="6537063" y="2832958"/>
                  <a:pt x="6548071" y="2893170"/>
                  <a:pt x="6529892" y="2947706"/>
                </a:cubicBezTo>
                <a:cubicBezTo>
                  <a:pt x="6525217" y="2961732"/>
                  <a:pt x="6499698" y="2944283"/>
                  <a:pt x="6486861" y="2936948"/>
                </a:cubicBezTo>
                <a:cubicBezTo>
                  <a:pt x="6473652" y="2929400"/>
                  <a:pt x="6466139" y="2914576"/>
                  <a:pt x="6454588" y="2904675"/>
                </a:cubicBezTo>
                <a:cubicBezTo>
                  <a:pt x="6413038" y="2869061"/>
                  <a:pt x="6412652" y="2880170"/>
                  <a:pt x="6379285" y="2840129"/>
                </a:cubicBezTo>
                <a:cubicBezTo>
                  <a:pt x="6282665" y="2724186"/>
                  <a:pt x="6342230" y="2768811"/>
                  <a:pt x="6271708" y="2721795"/>
                </a:cubicBezTo>
                <a:cubicBezTo>
                  <a:pt x="6264536" y="2707452"/>
                  <a:pt x="6259088" y="2692108"/>
                  <a:pt x="6250193" y="2678765"/>
                </a:cubicBezTo>
                <a:cubicBezTo>
                  <a:pt x="6244567" y="2670326"/>
                  <a:pt x="6233896" y="2665946"/>
                  <a:pt x="6228678" y="2657249"/>
                </a:cubicBezTo>
                <a:cubicBezTo>
                  <a:pt x="6222844" y="2647525"/>
                  <a:pt x="6223427" y="2634889"/>
                  <a:pt x="6217920" y="2624976"/>
                </a:cubicBezTo>
                <a:cubicBezTo>
                  <a:pt x="6205362" y="2602372"/>
                  <a:pt x="6174889" y="2560431"/>
                  <a:pt x="6174889" y="2560431"/>
                </a:cubicBezTo>
                <a:cubicBezTo>
                  <a:pt x="6171303" y="2546087"/>
                  <a:pt x="6168194" y="2531616"/>
                  <a:pt x="6164132" y="2517400"/>
                </a:cubicBezTo>
                <a:cubicBezTo>
                  <a:pt x="6161017" y="2506497"/>
                  <a:pt x="6151770" y="2496353"/>
                  <a:pt x="6153374" y="2485127"/>
                </a:cubicBezTo>
                <a:cubicBezTo>
                  <a:pt x="6155642" y="2469252"/>
                  <a:pt x="6167717" y="2456440"/>
                  <a:pt x="6174889" y="2442096"/>
                </a:cubicBezTo>
                <a:cubicBezTo>
                  <a:pt x="6195953" y="2463160"/>
                  <a:pt x="6235961" y="2496135"/>
                  <a:pt x="6250193" y="2528158"/>
                </a:cubicBezTo>
                <a:cubicBezTo>
                  <a:pt x="6292314" y="2622931"/>
                  <a:pt x="6245076" y="2566073"/>
                  <a:pt x="6303981" y="2624976"/>
                </a:cubicBezTo>
                <a:cubicBezTo>
                  <a:pt x="6324818" y="2708321"/>
                  <a:pt x="6297710" y="2631257"/>
                  <a:pt x="6347012" y="2700280"/>
                </a:cubicBezTo>
                <a:cubicBezTo>
                  <a:pt x="6356333" y="2713330"/>
                  <a:pt x="6359206" y="2730261"/>
                  <a:pt x="6368527" y="2743311"/>
                </a:cubicBezTo>
                <a:cubicBezTo>
                  <a:pt x="6398331" y="2785037"/>
                  <a:pt x="6402228" y="2762661"/>
                  <a:pt x="6422315" y="2807856"/>
                </a:cubicBezTo>
                <a:cubicBezTo>
                  <a:pt x="6431526" y="2828580"/>
                  <a:pt x="6436659" y="2850887"/>
                  <a:pt x="6443831" y="2872402"/>
                </a:cubicBezTo>
                <a:lnTo>
                  <a:pt x="6454588" y="2904675"/>
                </a:lnTo>
              </a:path>
            </a:pathLst>
          </a:custGeom>
          <a:ln w="38417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38805" y="3517751"/>
            <a:ext cx="2033195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hlinkHover r:id="" action="ppaction://hlinkshowjump?jump=nextslide"/>
          </p:cNvPr>
          <p:cNvSpPr/>
          <p:nvPr/>
        </p:nvSpPr>
        <p:spPr>
          <a:xfrm>
            <a:off x="8780033" y="3517751"/>
            <a:ext cx="2033195" cy="9144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6758" y="2369371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7200" dirty="0" smtClean="0"/>
              <a:t>برنده شدی </a:t>
            </a:r>
            <a:endParaRPr lang="en-US" sz="7200" dirty="0"/>
          </a:p>
        </p:txBody>
      </p:sp>
      <p:sp>
        <p:nvSpPr>
          <p:cNvPr id="5" name="5-Point Star 4"/>
          <p:cNvSpPr/>
          <p:nvPr/>
        </p:nvSpPr>
        <p:spPr>
          <a:xfrm>
            <a:off x="3668358" y="1788458"/>
            <a:ext cx="914400" cy="91440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582758" y="1788458"/>
            <a:ext cx="914400" cy="91440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2753958" y="1788458"/>
            <a:ext cx="914400" cy="91440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08500" y="3453205"/>
            <a:ext cx="5540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7200" dirty="0" smtClean="0"/>
              <a:t>بازنده شدی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3365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571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7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</Words>
  <Application>Microsoft Office PowerPoint</Application>
  <PresentationFormat>Widescreen</PresentationFormat>
  <Paragraphs>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pc2</dc:creator>
  <cp:lastModifiedBy>pc2</cp:lastModifiedBy>
  <cp:revision>4</cp:revision>
  <dcterms:created xsi:type="dcterms:W3CDTF">2026-01-31T04:45:58Z</dcterms:created>
  <dcterms:modified xsi:type="dcterms:W3CDTF">2026-01-31T07:05:10Z</dcterms:modified>
</cp:coreProperties>
</file>