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8" initials="p" lastIdx="1" clrIdx="0">
    <p:extLst>
      <p:ext uri="{19B8F6BF-5375-455C-9EA6-DF929625EA0E}">
        <p15:presenceInfo xmlns:p15="http://schemas.microsoft.com/office/powerpoint/2012/main" userId="pc8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7" d="100"/>
          <a:sy n="57" d="100"/>
        </p:scale>
        <p:origin x="534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6-01-31T08:56:13.220" idx="1">
    <p:pos x="7881" y="-84"/>
    <p:text/>
    <p:extLst>
      <p:ext uri="{C676402C-5697-4E1C-873F-D02D1690AC5C}">
        <p15:threadingInfo xmlns:p15="http://schemas.microsoft.com/office/powerpoint/2012/main" timeZoneBias="-21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01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47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084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86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949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21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2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28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3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52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2B0D9-A6C3-4E05-A0A4-642ABCE82ED5}" type="datetimeFigureOut">
              <a:rPr lang="en-US" smtClean="0"/>
              <a:t>1/31/2026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A5DDD-B16A-4CCA-8666-B29001FD74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90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Arrow 2"/>
          <p:cNvSpPr/>
          <p:nvPr/>
        </p:nvSpPr>
        <p:spPr>
          <a:xfrm>
            <a:off x="668659" y="306327"/>
            <a:ext cx="6021659" cy="3198170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a-IR" sz="8000" dirty="0" smtClean="0">
                <a:cs typeface="B Farnaz" panose="00000400000000000000" pitchFamily="2" charset="-78"/>
              </a:rPr>
              <a:t>شروع</a:t>
            </a:r>
            <a:endParaRPr lang="en-US" sz="8000" dirty="0">
              <a:cs typeface="B Farnaz" panose="00000400000000000000" pitchFamily="2" charset="-78"/>
            </a:endParaRPr>
          </a:p>
        </p:txBody>
      </p:sp>
      <p:sp>
        <p:nvSpPr>
          <p:cNvPr id="4" name="Oval 3">
            <a:hlinkClick r:id="rId2" action="ppaction://hlinksldjump"/>
          </p:cNvPr>
          <p:cNvSpPr/>
          <p:nvPr/>
        </p:nvSpPr>
        <p:spPr>
          <a:xfrm>
            <a:off x="7704666" y="306327"/>
            <a:ext cx="4182533" cy="333669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5400" dirty="0" smtClean="0">
                <a:solidFill>
                  <a:sysClr val="windowText" lastClr="000000"/>
                </a:solidFill>
                <a:cs typeface="2  Titr" panose="00000700000000000000" pitchFamily="2" charset="-78"/>
              </a:rPr>
              <a:t>کلیک کن</a:t>
            </a:r>
            <a:endParaRPr lang="en-US" sz="5400" dirty="0">
              <a:solidFill>
                <a:sysClr val="windowText" lastClr="000000"/>
              </a:solidFill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12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Hover r:id="rId2" action="ppaction://hlinksldjump"/>
          </p:cNvPr>
          <p:cNvSpPr/>
          <p:nvPr/>
        </p:nvSpPr>
        <p:spPr>
          <a:xfrm>
            <a:off x="-1315844" y="-133815"/>
            <a:ext cx="13827512" cy="7437864"/>
          </a:xfrm>
          <a:prstGeom prst="rect">
            <a:avLst/>
          </a:prstGeom>
          <a:ln w="133350"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>
            <a:hlinkHover r:id="rId3" action="ppaction://hlinksldjump"/>
          </p:cNvPr>
          <p:cNvSpPr/>
          <p:nvPr/>
        </p:nvSpPr>
        <p:spPr>
          <a:xfrm>
            <a:off x="12046001" y="6180666"/>
            <a:ext cx="1134533" cy="1354667"/>
          </a:xfrm>
          <a:custGeom>
            <a:avLst/>
            <a:gdLst>
              <a:gd name="connsiteX0" fmla="*/ 189093 w 1134533"/>
              <a:gd name="connsiteY0" fmla="*/ 0 h 1354667"/>
              <a:gd name="connsiteX1" fmla="*/ 945440 w 1134533"/>
              <a:gd name="connsiteY1" fmla="*/ 0 h 1354667"/>
              <a:gd name="connsiteX2" fmla="*/ 1134533 w 1134533"/>
              <a:gd name="connsiteY2" fmla="*/ 189093 h 1354667"/>
              <a:gd name="connsiteX3" fmla="*/ 1134533 w 1134533"/>
              <a:gd name="connsiteY3" fmla="*/ 1165574 h 1354667"/>
              <a:gd name="connsiteX4" fmla="*/ 945440 w 1134533"/>
              <a:gd name="connsiteY4" fmla="*/ 1354667 h 1354667"/>
              <a:gd name="connsiteX5" fmla="*/ 189093 w 1134533"/>
              <a:gd name="connsiteY5" fmla="*/ 1354667 h 1354667"/>
              <a:gd name="connsiteX6" fmla="*/ 0 w 1134533"/>
              <a:gd name="connsiteY6" fmla="*/ 1165574 h 1354667"/>
              <a:gd name="connsiteX7" fmla="*/ 0 w 1134533"/>
              <a:gd name="connsiteY7" fmla="*/ 189093 h 1354667"/>
              <a:gd name="connsiteX8" fmla="*/ 189093 w 1134533"/>
              <a:gd name="connsiteY8" fmla="*/ 0 h 1354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34533" h="1354667">
                <a:moveTo>
                  <a:pt x="189093" y="0"/>
                </a:moveTo>
                <a:lnTo>
                  <a:pt x="945440" y="0"/>
                </a:lnTo>
                <a:cubicBezTo>
                  <a:pt x="1049873" y="0"/>
                  <a:pt x="1134533" y="84660"/>
                  <a:pt x="1134533" y="189093"/>
                </a:cubicBezTo>
                <a:lnTo>
                  <a:pt x="1134533" y="1165574"/>
                </a:lnTo>
                <a:cubicBezTo>
                  <a:pt x="1134533" y="1270007"/>
                  <a:pt x="1049873" y="1354667"/>
                  <a:pt x="945440" y="1354667"/>
                </a:cubicBezTo>
                <a:lnTo>
                  <a:pt x="189093" y="1354667"/>
                </a:lnTo>
                <a:cubicBezTo>
                  <a:pt x="84660" y="1354667"/>
                  <a:pt x="0" y="1270007"/>
                  <a:pt x="0" y="1165574"/>
                </a:cubicBezTo>
                <a:lnTo>
                  <a:pt x="0" y="189093"/>
                </a:lnTo>
                <a:cubicBezTo>
                  <a:pt x="0" y="84660"/>
                  <a:pt x="84660" y="0"/>
                  <a:pt x="189093" y="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Chevron 11"/>
          <p:cNvSpPr/>
          <p:nvPr/>
        </p:nvSpPr>
        <p:spPr>
          <a:xfrm rot="10800000">
            <a:off x="19556156" y="948060"/>
            <a:ext cx="922645" cy="1245632"/>
          </a:xfrm>
          <a:prstGeom prst="chevron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 rot="10800000">
            <a:off x="19117516" y="948060"/>
            <a:ext cx="922645" cy="1245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hevron 13"/>
          <p:cNvSpPr/>
          <p:nvPr/>
        </p:nvSpPr>
        <p:spPr>
          <a:xfrm rot="10800000">
            <a:off x="18633512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 rot="10800000">
            <a:off x="18172190" y="948060"/>
            <a:ext cx="922645" cy="1245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Chevron 15"/>
          <p:cNvSpPr/>
          <p:nvPr/>
        </p:nvSpPr>
        <p:spPr>
          <a:xfrm rot="10800000">
            <a:off x="17710868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 rot="10800000">
            <a:off x="17249546" y="948060"/>
            <a:ext cx="922645" cy="1245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Chevron 17"/>
          <p:cNvSpPr/>
          <p:nvPr/>
        </p:nvSpPr>
        <p:spPr>
          <a:xfrm rot="10800000">
            <a:off x="16842760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Chevron 18"/>
          <p:cNvSpPr/>
          <p:nvPr/>
        </p:nvSpPr>
        <p:spPr>
          <a:xfrm rot="10800000">
            <a:off x="16381439" y="948060"/>
            <a:ext cx="922645" cy="1245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Chevron 19"/>
          <p:cNvSpPr/>
          <p:nvPr/>
        </p:nvSpPr>
        <p:spPr>
          <a:xfrm rot="10800000">
            <a:off x="15923203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Chevron 20"/>
          <p:cNvSpPr/>
          <p:nvPr/>
        </p:nvSpPr>
        <p:spPr>
          <a:xfrm rot="10800000">
            <a:off x="15524134" y="948060"/>
            <a:ext cx="922645" cy="1245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Chevron 27"/>
          <p:cNvSpPr/>
          <p:nvPr/>
        </p:nvSpPr>
        <p:spPr>
          <a:xfrm rot="10800000">
            <a:off x="15091748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Chevron 28"/>
          <p:cNvSpPr/>
          <p:nvPr/>
        </p:nvSpPr>
        <p:spPr>
          <a:xfrm rot="10800000">
            <a:off x="14684962" y="948060"/>
            <a:ext cx="922645" cy="1245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Chevron 29"/>
          <p:cNvSpPr/>
          <p:nvPr/>
        </p:nvSpPr>
        <p:spPr>
          <a:xfrm rot="10800000">
            <a:off x="14223641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Chevron 30"/>
          <p:cNvSpPr/>
          <p:nvPr/>
        </p:nvSpPr>
        <p:spPr>
          <a:xfrm rot="10800000">
            <a:off x="13765406" y="948060"/>
            <a:ext cx="922645" cy="1245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2" name="Chevron 31"/>
          <p:cNvSpPr/>
          <p:nvPr/>
        </p:nvSpPr>
        <p:spPr>
          <a:xfrm rot="10800000">
            <a:off x="13366337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Chevron 32"/>
          <p:cNvSpPr/>
          <p:nvPr/>
        </p:nvSpPr>
        <p:spPr>
          <a:xfrm rot="10800000">
            <a:off x="12955199" y="948060"/>
            <a:ext cx="922645" cy="12456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4" name="Chevron 33"/>
          <p:cNvSpPr/>
          <p:nvPr/>
        </p:nvSpPr>
        <p:spPr>
          <a:xfrm rot="10800000">
            <a:off x="12548413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Chevron 34"/>
          <p:cNvSpPr/>
          <p:nvPr/>
        </p:nvSpPr>
        <p:spPr>
          <a:xfrm rot="10800000">
            <a:off x="12087092" y="948060"/>
            <a:ext cx="922645" cy="12456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6" name="Chevron 35"/>
          <p:cNvSpPr/>
          <p:nvPr/>
        </p:nvSpPr>
        <p:spPr>
          <a:xfrm rot="10800000">
            <a:off x="11628856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Chevron 36"/>
          <p:cNvSpPr/>
          <p:nvPr/>
        </p:nvSpPr>
        <p:spPr>
          <a:xfrm rot="10800000">
            <a:off x="11229787" y="948060"/>
            <a:ext cx="922645" cy="12456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Chevron 37"/>
          <p:cNvSpPr/>
          <p:nvPr/>
        </p:nvSpPr>
        <p:spPr>
          <a:xfrm rot="10800000">
            <a:off x="10761026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Chevron 38"/>
          <p:cNvSpPr/>
          <p:nvPr/>
        </p:nvSpPr>
        <p:spPr>
          <a:xfrm rot="10800000">
            <a:off x="10354240" y="948060"/>
            <a:ext cx="922645" cy="12456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Chevron 39"/>
          <p:cNvSpPr/>
          <p:nvPr/>
        </p:nvSpPr>
        <p:spPr>
          <a:xfrm rot="10800000">
            <a:off x="9892919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1" name="Chevron 40"/>
          <p:cNvSpPr/>
          <p:nvPr/>
        </p:nvSpPr>
        <p:spPr>
          <a:xfrm rot="10800000">
            <a:off x="9434683" y="948060"/>
            <a:ext cx="922645" cy="12456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2" name="Chevron 41"/>
          <p:cNvSpPr/>
          <p:nvPr/>
        </p:nvSpPr>
        <p:spPr>
          <a:xfrm rot="10800000">
            <a:off x="9035614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3" name="Chevron 42"/>
          <p:cNvSpPr/>
          <p:nvPr/>
        </p:nvSpPr>
        <p:spPr>
          <a:xfrm rot="10800000">
            <a:off x="8585096" y="948060"/>
            <a:ext cx="922645" cy="12456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Chevron 43"/>
          <p:cNvSpPr/>
          <p:nvPr/>
        </p:nvSpPr>
        <p:spPr>
          <a:xfrm rot="10800000">
            <a:off x="8178310" y="948060"/>
            <a:ext cx="922645" cy="1245632"/>
          </a:xfrm>
          <a:prstGeom prst="chevr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Chevron 46"/>
          <p:cNvSpPr/>
          <p:nvPr/>
        </p:nvSpPr>
        <p:spPr>
          <a:xfrm rot="10800000">
            <a:off x="7718400" y="948060"/>
            <a:ext cx="922645" cy="1245632"/>
          </a:xfrm>
          <a:prstGeom prst="chevron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0" name="Straight Connector 49"/>
          <p:cNvCxnSpPr/>
          <p:nvPr/>
        </p:nvCxnSpPr>
        <p:spPr>
          <a:xfrm flipH="1">
            <a:off x="-812800" y="1557867"/>
            <a:ext cx="8669867" cy="13008"/>
          </a:xfrm>
          <a:prstGeom prst="line">
            <a:avLst/>
          </a:prstGeom>
          <a:ln w="133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-904079" y="1557868"/>
            <a:ext cx="12537564" cy="1642532"/>
          </a:xfrm>
          <a:prstGeom prst="line">
            <a:avLst/>
          </a:prstGeom>
          <a:ln w="133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Freeform 57"/>
          <p:cNvSpPr/>
          <p:nvPr/>
        </p:nvSpPr>
        <p:spPr>
          <a:xfrm>
            <a:off x="-142648" y="3183362"/>
            <a:ext cx="13066081" cy="3689277"/>
          </a:xfrm>
          <a:custGeom>
            <a:avLst/>
            <a:gdLst>
              <a:gd name="connsiteX0" fmla="*/ 0 w 13049145"/>
              <a:gd name="connsiteY0" fmla="*/ 0 h 3333675"/>
              <a:gd name="connsiteX1" fmla="*/ 3725334 w 13049145"/>
              <a:gd name="connsiteY1" fmla="*/ 2116667 h 3333675"/>
              <a:gd name="connsiteX2" fmla="*/ 5181600 w 13049145"/>
              <a:gd name="connsiteY2" fmla="*/ 508000 h 3333675"/>
              <a:gd name="connsiteX3" fmla="*/ 7281334 w 13049145"/>
              <a:gd name="connsiteY3" fmla="*/ 1371600 h 3333675"/>
              <a:gd name="connsiteX4" fmla="*/ 9787467 w 13049145"/>
              <a:gd name="connsiteY4" fmla="*/ 592667 h 3333675"/>
              <a:gd name="connsiteX5" fmla="*/ 10346267 w 13049145"/>
              <a:gd name="connsiteY5" fmla="*/ 1794933 h 3333675"/>
              <a:gd name="connsiteX6" fmla="*/ 9262534 w 13049145"/>
              <a:gd name="connsiteY6" fmla="*/ 2658533 h 3333675"/>
              <a:gd name="connsiteX7" fmla="*/ 12158134 w 13049145"/>
              <a:gd name="connsiteY7" fmla="*/ 3115733 h 3333675"/>
              <a:gd name="connsiteX8" fmla="*/ 12970934 w 13049145"/>
              <a:gd name="connsiteY8" fmla="*/ 3318933 h 3333675"/>
              <a:gd name="connsiteX9" fmla="*/ 12970934 w 13049145"/>
              <a:gd name="connsiteY9" fmla="*/ 3302000 h 3333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049145" h="3333675">
                <a:moveTo>
                  <a:pt x="0" y="0"/>
                </a:moveTo>
                <a:cubicBezTo>
                  <a:pt x="1430867" y="1016000"/>
                  <a:pt x="2861734" y="2032000"/>
                  <a:pt x="3725334" y="2116667"/>
                </a:cubicBezTo>
                <a:cubicBezTo>
                  <a:pt x="4588934" y="2201334"/>
                  <a:pt x="4588933" y="632178"/>
                  <a:pt x="5181600" y="508000"/>
                </a:cubicBezTo>
                <a:cubicBezTo>
                  <a:pt x="5774267" y="383822"/>
                  <a:pt x="6513690" y="1357489"/>
                  <a:pt x="7281334" y="1371600"/>
                </a:cubicBezTo>
                <a:cubicBezTo>
                  <a:pt x="8048978" y="1385711"/>
                  <a:pt x="9276645" y="522112"/>
                  <a:pt x="9787467" y="592667"/>
                </a:cubicBezTo>
                <a:cubicBezTo>
                  <a:pt x="10298289" y="663222"/>
                  <a:pt x="10433756" y="1450622"/>
                  <a:pt x="10346267" y="1794933"/>
                </a:cubicBezTo>
                <a:cubicBezTo>
                  <a:pt x="10258778" y="2139244"/>
                  <a:pt x="8960556" y="2438400"/>
                  <a:pt x="9262534" y="2658533"/>
                </a:cubicBezTo>
                <a:cubicBezTo>
                  <a:pt x="9564512" y="2878666"/>
                  <a:pt x="11540067" y="3005666"/>
                  <a:pt x="12158134" y="3115733"/>
                </a:cubicBezTo>
                <a:cubicBezTo>
                  <a:pt x="12776201" y="3225800"/>
                  <a:pt x="12835467" y="3287889"/>
                  <a:pt x="12970934" y="3318933"/>
                </a:cubicBezTo>
                <a:cubicBezTo>
                  <a:pt x="13106401" y="3349977"/>
                  <a:pt x="13038667" y="3325988"/>
                  <a:pt x="12970934" y="3302000"/>
                </a:cubicBezTo>
              </a:path>
            </a:pathLst>
          </a:custGeom>
          <a:noFill/>
          <a:ln w="133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 flipH="1">
            <a:off x="-136826" y="3204013"/>
            <a:ext cx="12289258" cy="13008"/>
          </a:xfrm>
          <a:prstGeom prst="line">
            <a:avLst/>
          </a:prstGeom>
          <a:ln w="1333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09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iped Right Arrow 2"/>
          <p:cNvSpPr/>
          <p:nvPr/>
        </p:nvSpPr>
        <p:spPr>
          <a:xfrm>
            <a:off x="609600" y="1735665"/>
            <a:ext cx="7332133" cy="3420534"/>
          </a:xfrm>
          <a:prstGeom prst="striped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371600" y="2722657"/>
            <a:ext cx="74506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8800" dirty="0" smtClean="0">
                <a:solidFill>
                  <a:sysClr val="windowText" lastClr="000000"/>
                </a:solidFill>
                <a:cs typeface="2  Titr" panose="00000700000000000000" pitchFamily="2" charset="-78"/>
              </a:rPr>
              <a:t>برنده شدی</a:t>
            </a:r>
            <a:endParaRPr lang="en-US" sz="8800" dirty="0">
              <a:solidFill>
                <a:sysClr val="windowText" lastClr="000000"/>
              </a:solidFill>
              <a:cs typeface="2  Titr" panose="00000700000000000000" pitchFamily="2" charset="-78"/>
            </a:endParaRPr>
          </a:p>
        </p:txBody>
      </p:sp>
      <p:sp>
        <p:nvSpPr>
          <p:cNvPr id="4" name="Oval 3">
            <a:hlinkClick r:id="rId2" action="ppaction://hlinksldjump"/>
          </p:cNvPr>
          <p:cNvSpPr/>
          <p:nvPr/>
        </p:nvSpPr>
        <p:spPr>
          <a:xfrm>
            <a:off x="8212667" y="1735665"/>
            <a:ext cx="3657600" cy="342053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dirty="0" smtClean="0">
                <a:solidFill>
                  <a:sysClr val="windowText" lastClr="000000"/>
                </a:solidFill>
                <a:cs typeface="2  Titr" panose="00000700000000000000" pitchFamily="2" charset="-78"/>
              </a:rPr>
              <a:t>مرحله بعد</a:t>
            </a:r>
            <a:endParaRPr lang="en-US" sz="4800" dirty="0">
              <a:solidFill>
                <a:sysClr val="windowText" lastClr="000000"/>
              </a:solidFill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24863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hlinkClick r:id="rId2" action="ppaction://hlinksldjump"/>
          </p:cNvPr>
          <p:cNvSpPr/>
          <p:nvPr/>
        </p:nvSpPr>
        <p:spPr>
          <a:xfrm>
            <a:off x="-1676455" y="-982133"/>
            <a:ext cx="16052800" cy="9516533"/>
          </a:xfrm>
          <a:prstGeom prst="rect">
            <a:avLst/>
          </a:prstGeom>
          <a:ln w="146050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9546331" y="2963125"/>
            <a:ext cx="5291337" cy="1245632"/>
            <a:chOff x="7718400" y="948060"/>
            <a:chExt cx="5291337" cy="1245632"/>
          </a:xfrm>
        </p:grpSpPr>
        <p:sp>
          <p:nvSpPr>
            <p:cNvPr id="11" name="Chevron 10"/>
            <p:cNvSpPr/>
            <p:nvPr/>
          </p:nvSpPr>
          <p:spPr>
            <a:xfrm rot="10800000">
              <a:off x="12087092" y="948060"/>
              <a:ext cx="922645" cy="1245632"/>
            </a:xfrm>
            <a:prstGeom prst="chevr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Chevron 11"/>
            <p:cNvSpPr/>
            <p:nvPr/>
          </p:nvSpPr>
          <p:spPr>
            <a:xfrm rot="10800000">
              <a:off x="11628856" y="948060"/>
              <a:ext cx="922645" cy="1245632"/>
            </a:xfrm>
            <a:prstGeom prst="chevron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Chevron 12"/>
            <p:cNvSpPr/>
            <p:nvPr/>
          </p:nvSpPr>
          <p:spPr>
            <a:xfrm rot="10800000">
              <a:off x="11229787" y="948060"/>
              <a:ext cx="922645" cy="1245632"/>
            </a:xfrm>
            <a:prstGeom prst="chevr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Chevron 13"/>
            <p:cNvSpPr/>
            <p:nvPr/>
          </p:nvSpPr>
          <p:spPr>
            <a:xfrm rot="10800000">
              <a:off x="10761026" y="948060"/>
              <a:ext cx="922645" cy="1245632"/>
            </a:xfrm>
            <a:prstGeom prst="chevron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Chevron 14"/>
            <p:cNvSpPr/>
            <p:nvPr/>
          </p:nvSpPr>
          <p:spPr>
            <a:xfrm rot="10800000">
              <a:off x="10354240" y="948060"/>
              <a:ext cx="922645" cy="1245632"/>
            </a:xfrm>
            <a:prstGeom prst="chevr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Chevron 15"/>
            <p:cNvSpPr/>
            <p:nvPr/>
          </p:nvSpPr>
          <p:spPr>
            <a:xfrm rot="10800000">
              <a:off x="9892919" y="948060"/>
              <a:ext cx="922645" cy="1245632"/>
            </a:xfrm>
            <a:prstGeom prst="chevron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Chevron 16"/>
            <p:cNvSpPr/>
            <p:nvPr/>
          </p:nvSpPr>
          <p:spPr>
            <a:xfrm rot="10800000">
              <a:off x="9434683" y="948060"/>
              <a:ext cx="922645" cy="1245632"/>
            </a:xfrm>
            <a:prstGeom prst="chevr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Chevron 17"/>
            <p:cNvSpPr/>
            <p:nvPr/>
          </p:nvSpPr>
          <p:spPr>
            <a:xfrm rot="10800000">
              <a:off x="9035614" y="948060"/>
              <a:ext cx="922645" cy="1245632"/>
            </a:xfrm>
            <a:prstGeom prst="chevron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Chevron 18"/>
            <p:cNvSpPr/>
            <p:nvPr/>
          </p:nvSpPr>
          <p:spPr>
            <a:xfrm rot="10800000">
              <a:off x="8585096" y="948060"/>
              <a:ext cx="922645" cy="1245632"/>
            </a:xfrm>
            <a:prstGeom prst="chevr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Chevron 19"/>
            <p:cNvSpPr/>
            <p:nvPr/>
          </p:nvSpPr>
          <p:spPr>
            <a:xfrm rot="10800000">
              <a:off x="8178310" y="948060"/>
              <a:ext cx="922645" cy="1245632"/>
            </a:xfrm>
            <a:prstGeom prst="chevron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 rot="10800000">
              <a:off x="7718400" y="948060"/>
              <a:ext cx="922645" cy="1245632"/>
            </a:xfrm>
            <a:prstGeom prst="chevr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3" name="Freeform 22"/>
          <p:cNvSpPr/>
          <p:nvPr/>
        </p:nvSpPr>
        <p:spPr>
          <a:xfrm>
            <a:off x="454140" y="3415188"/>
            <a:ext cx="10773136" cy="2809142"/>
          </a:xfrm>
          <a:custGeom>
            <a:avLst/>
            <a:gdLst>
              <a:gd name="connsiteX0" fmla="*/ 9214793 w 10773136"/>
              <a:gd name="connsiteY0" fmla="*/ 174679 h 2809142"/>
              <a:gd name="connsiteX1" fmla="*/ 392527 w 10773136"/>
              <a:gd name="connsiteY1" fmla="*/ 208545 h 2809142"/>
              <a:gd name="connsiteX2" fmla="*/ 10772660 w 10773136"/>
              <a:gd name="connsiteY2" fmla="*/ 2257479 h 2809142"/>
              <a:gd name="connsiteX3" fmla="*/ 832793 w 10773136"/>
              <a:gd name="connsiteY3" fmla="*/ 2765479 h 2809142"/>
              <a:gd name="connsiteX4" fmla="*/ 1239193 w 10773136"/>
              <a:gd name="connsiteY4" fmla="*/ 2748545 h 2809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73136" h="2809142">
                <a:moveTo>
                  <a:pt x="9214793" y="174679"/>
                </a:moveTo>
                <a:cubicBezTo>
                  <a:pt x="4673838" y="18045"/>
                  <a:pt x="132883" y="-138588"/>
                  <a:pt x="392527" y="208545"/>
                </a:cubicBezTo>
                <a:cubicBezTo>
                  <a:pt x="652171" y="555678"/>
                  <a:pt x="10699282" y="1831323"/>
                  <a:pt x="10772660" y="2257479"/>
                </a:cubicBezTo>
                <a:cubicBezTo>
                  <a:pt x="10846038" y="2683635"/>
                  <a:pt x="2421704" y="2683635"/>
                  <a:pt x="832793" y="2765479"/>
                </a:cubicBezTo>
                <a:cubicBezTo>
                  <a:pt x="-756118" y="2847323"/>
                  <a:pt x="241537" y="2797934"/>
                  <a:pt x="1239193" y="2748545"/>
                </a:cubicBezTo>
              </a:path>
            </a:pathLst>
          </a:custGeom>
          <a:noFill/>
          <a:ln w="152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hevron 23"/>
          <p:cNvSpPr/>
          <p:nvPr/>
        </p:nvSpPr>
        <p:spPr>
          <a:xfrm rot="16200000">
            <a:off x="-98980" y="5476743"/>
            <a:ext cx="1417167" cy="982134"/>
          </a:xfrm>
          <a:prstGeom prst="chevr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478457" y="252769"/>
            <a:ext cx="12001467" cy="5047364"/>
          </a:xfrm>
          <a:custGeom>
            <a:avLst/>
            <a:gdLst>
              <a:gd name="connsiteX0" fmla="*/ 114210 w 12001467"/>
              <a:gd name="connsiteY0" fmla="*/ 5047364 h 5047364"/>
              <a:gd name="connsiteX1" fmla="*/ 97276 w 12001467"/>
              <a:gd name="connsiteY1" fmla="*/ 52031 h 5047364"/>
              <a:gd name="connsiteX2" fmla="*/ 1164076 w 12001467"/>
              <a:gd name="connsiteY2" fmla="*/ 2338031 h 5047364"/>
              <a:gd name="connsiteX3" fmla="*/ 3602476 w 12001467"/>
              <a:gd name="connsiteY3" fmla="*/ 678564 h 5047364"/>
              <a:gd name="connsiteX4" fmla="*/ 5363543 w 12001467"/>
              <a:gd name="connsiteY4" fmla="*/ 2710564 h 5047364"/>
              <a:gd name="connsiteX5" fmla="*/ 7209276 w 12001467"/>
              <a:gd name="connsiteY5" fmla="*/ 1017231 h 5047364"/>
              <a:gd name="connsiteX6" fmla="*/ 9732343 w 12001467"/>
              <a:gd name="connsiteY6" fmla="*/ 1982431 h 5047364"/>
              <a:gd name="connsiteX7" fmla="*/ 11679676 w 12001467"/>
              <a:gd name="connsiteY7" fmla="*/ 560031 h 5047364"/>
              <a:gd name="connsiteX8" fmla="*/ 11849010 w 12001467"/>
              <a:gd name="connsiteY8" fmla="*/ 576964 h 5047364"/>
              <a:gd name="connsiteX9" fmla="*/ 12001410 w 12001467"/>
              <a:gd name="connsiteY9" fmla="*/ 678564 h 5047364"/>
              <a:gd name="connsiteX10" fmla="*/ 11832076 w 12001467"/>
              <a:gd name="connsiteY10" fmla="*/ 424564 h 50473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2001467" h="5047364">
                <a:moveTo>
                  <a:pt x="114210" y="5047364"/>
                </a:moveTo>
                <a:cubicBezTo>
                  <a:pt x="18254" y="2775475"/>
                  <a:pt x="-77702" y="503586"/>
                  <a:pt x="97276" y="52031"/>
                </a:cubicBezTo>
                <a:cubicBezTo>
                  <a:pt x="272254" y="-399525"/>
                  <a:pt x="579876" y="2233609"/>
                  <a:pt x="1164076" y="2338031"/>
                </a:cubicBezTo>
                <a:cubicBezTo>
                  <a:pt x="1748276" y="2442453"/>
                  <a:pt x="2902565" y="616475"/>
                  <a:pt x="3602476" y="678564"/>
                </a:cubicBezTo>
                <a:cubicBezTo>
                  <a:pt x="4302387" y="740653"/>
                  <a:pt x="4762410" y="2654119"/>
                  <a:pt x="5363543" y="2710564"/>
                </a:cubicBezTo>
                <a:cubicBezTo>
                  <a:pt x="5964676" y="2767009"/>
                  <a:pt x="6481143" y="1138586"/>
                  <a:pt x="7209276" y="1017231"/>
                </a:cubicBezTo>
                <a:cubicBezTo>
                  <a:pt x="7937409" y="895876"/>
                  <a:pt x="8987276" y="2058631"/>
                  <a:pt x="9732343" y="1982431"/>
                </a:cubicBezTo>
                <a:cubicBezTo>
                  <a:pt x="10477410" y="1906231"/>
                  <a:pt x="11326898" y="794275"/>
                  <a:pt x="11679676" y="560031"/>
                </a:cubicBezTo>
                <a:cubicBezTo>
                  <a:pt x="12032454" y="325787"/>
                  <a:pt x="11795388" y="557209"/>
                  <a:pt x="11849010" y="576964"/>
                </a:cubicBezTo>
                <a:cubicBezTo>
                  <a:pt x="11902632" y="596719"/>
                  <a:pt x="12004232" y="703964"/>
                  <a:pt x="12001410" y="678564"/>
                </a:cubicBezTo>
                <a:cubicBezTo>
                  <a:pt x="11998588" y="653164"/>
                  <a:pt x="11915332" y="538864"/>
                  <a:pt x="11832076" y="424564"/>
                </a:cubicBezTo>
              </a:path>
            </a:pathLst>
          </a:custGeom>
          <a:noFill/>
          <a:ln w="146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entagon 25"/>
          <p:cNvSpPr/>
          <p:nvPr/>
        </p:nvSpPr>
        <p:spPr>
          <a:xfrm>
            <a:off x="11559112" y="292220"/>
            <a:ext cx="623059" cy="1315726"/>
          </a:xfrm>
          <a:prstGeom prst="homePlat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47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riped Right Arrow 2"/>
          <p:cNvSpPr/>
          <p:nvPr/>
        </p:nvSpPr>
        <p:spPr>
          <a:xfrm>
            <a:off x="609600" y="1735665"/>
            <a:ext cx="7332133" cy="3420534"/>
          </a:xfrm>
          <a:prstGeom prst="striped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371600" y="2722657"/>
            <a:ext cx="74506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8800" dirty="0" smtClean="0">
                <a:solidFill>
                  <a:sysClr val="windowText" lastClr="000000"/>
                </a:solidFill>
                <a:cs typeface="2  Titr" panose="00000700000000000000" pitchFamily="2" charset="-78"/>
              </a:rPr>
              <a:t>برنده شدی</a:t>
            </a:r>
            <a:endParaRPr lang="en-US" sz="8800" dirty="0">
              <a:solidFill>
                <a:sysClr val="windowText" lastClr="000000"/>
              </a:solidFill>
              <a:cs typeface="2  Titr" panose="00000700000000000000" pitchFamily="2" charset="-78"/>
            </a:endParaRPr>
          </a:p>
        </p:txBody>
      </p:sp>
      <p:sp>
        <p:nvSpPr>
          <p:cNvPr id="4" name="Oval 3"/>
          <p:cNvSpPr/>
          <p:nvPr/>
        </p:nvSpPr>
        <p:spPr>
          <a:xfrm>
            <a:off x="8212667" y="1735665"/>
            <a:ext cx="3657600" cy="342053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800" dirty="0" smtClean="0">
                <a:solidFill>
                  <a:sysClr val="windowText" lastClr="000000"/>
                </a:solidFill>
                <a:cs typeface="2  Titr" panose="00000700000000000000" pitchFamily="2" charset="-78"/>
              </a:rPr>
              <a:t>مرحله بعد</a:t>
            </a:r>
            <a:endParaRPr lang="en-US" sz="4800" dirty="0">
              <a:solidFill>
                <a:sysClr val="windowText" lastClr="000000"/>
              </a:solidFill>
              <a:cs typeface="2 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6639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4298" y="1410788"/>
            <a:ext cx="8216537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23900" dirty="0" smtClean="0">
                <a:solidFill>
                  <a:schemeClr val="bg1"/>
                </a:solidFill>
                <a:cs typeface="B Yas" panose="00000400000000000000" pitchFamily="2" charset="-78"/>
              </a:rPr>
              <a:t>باختی</a:t>
            </a:r>
            <a:endParaRPr lang="en-US" sz="23900" dirty="0">
              <a:solidFill>
                <a:schemeClr val="bg1"/>
              </a:solidFill>
              <a:cs typeface="B Ya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969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12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2  Titr</vt:lpstr>
      <vt:lpstr>Arial</vt:lpstr>
      <vt:lpstr>B Farnaz</vt:lpstr>
      <vt:lpstr>B Yas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pc8</dc:creator>
  <cp:lastModifiedBy>pc8</cp:lastModifiedBy>
  <cp:revision>6</cp:revision>
  <dcterms:created xsi:type="dcterms:W3CDTF">2026-01-31T04:39:16Z</dcterms:created>
  <dcterms:modified xsi:type="dcterms:W3CDTF">2026-01-31T05:27:27Z</dcterms:modified>
</cp:coreProperties>
</file>