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0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7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2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6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0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1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3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1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7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2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43CB2-D304-4E77-96F9-CA0DA00EF8E4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92E34-2AD4-4824-8AF4-8DBA777EB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885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Sequential Access Storage 3">
            <a:hlinkClick r:id="" action="ppaction://hlinkshowjump?jump=nextslide"/>
            <a:hlinkHover r:id="rId2" action="ppaction://hlinksldjump"/>
          </p:cNvPr>
          <p:cNvSpPr/>
          <p:nvPr/>
        </p:nvSpPr>
        <p:spPr>
          <a:xfrm>
            <a:off x="1156139" y="1807779"/>
            <a:ext cx="3857296" cy="3804745"/>
          </a:xfrm>
          <a:prstGeom prst="flowChartMagnetic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7200" dirty="0" smtClean="0">
                <a:cs typeface="2  Arabic Style" panose="00000400000000000000" pitchFamily="2" charset="-78"/>
              </a:rPr>
              <a:t>شروع</a:t>
            </a:r>
            <a:endParaRPr lang="en-US" sz="7200" dirty="0">
              <a:cs typeface="2  Arabic Style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645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>
            <a:hlinkClick r:id="" action="ppaction://hlinkshowjump?jump=nextslide"/>
            <a:hlinkHover r:id="rId2" action="ppaction://hlinksldjump"/>
          </p:cNvPr>
          <p:cNvSpPr/>
          <p:nvPr/>
        </p:nvSpPr>
        <p:spPr>
          <a:xfrm>
            <a:off x="126124" y="0"/>
            <a:ext cx="11729545" cy="6858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lowchart: Direct Access Storage 1">
            <a:hlinkClick r:id="" action="ppaction://hlinkshowjump?jump=nextslide"/>
            <a:hlinkHover r:id="rId4" action="ppaction://hlinksldjump"/>
          </p:cNvPr>
          <p:cNvSpPr/>
          <p:nvPr/>
        </p:nvSpPr>
        <p:spPr>
          <a:xfrm>
            <a:off x="620112" y="2879834"/>
            <a:ext cx="1534509" cy="2354318"/>
          </a:xfrm>
          <a:prstGeom prst="flowChartMagneticDru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irect Access Storage 4">
            <a:hlinkClick r:id="" action="ppaction://hlinkshowjump?jump=nextslide"/>
            <a:hlinkHover r:id="rId5" action="ppaction://hlinksldjump"/>
          </p:cNvPr>
          <p:cNvSpPr/>
          <p:nvPr/>
        </p:nvSpPr>
        <p:spPr>
          <a:xfrm flipH="1">
            <a:off x="9170277" y="2879834"/>
            <a:ext cx="1534509" cy="2354318"/>
          </a:xfrm>
          <a:prstGeom prst="flowChartMagneticDrum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inus 2"/>
          <p:cNvSpPr/>
          <p:nvPr/>
        </p:nvSpPr>
        <p:spPr>
          <a:xfrm>
            <a:off x="1713186" y="3026979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inus 5"/>
          <p:cNvSpPr/>
          <p:nvPr/>
        </p:nvSpPr>
        <p:spPr>
          <a:xfrm>
            <a:off x="2569779" y="3026979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Minus 6"/>
          <p:cNvSpPr/>
          <p:nvPr/>
        </p:nvSpPr>
        <p:spPr>
          <a:xfrm rot="16200000">
            <a:off x="3393013" y="2364828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Minus 7"/>
          <p:cNvSpPr/>
          <p:nvPr/>
        </p:nvSpPr>
        <p:spPr>
          <a:xfrm rot="16200000">
            <a:off x="3393014" y="1623848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Minus 8"/>
          <p:cNvSpPr/>
          <p:nvPr/>
        </p:nvSpPr>
        <p:spPr>
          <a:xfrm rot="16200000">
            <a:off x="3393014" y="1361090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Minus 9"/>
          <p:cNvSpPr/>
          <p:nvPr/>
        </p:nvSpPr>
        <p:spPr>
          <a:xfrm rot="16200000">
            <a:off x="3393014" y="961698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Minus 10"/>
          <p:cNvSpPr/>
          <p:nvPr/>
        </p:nvSpPr>
        <p:spPr>
          <a:xfrm rot="10800000">
            <a:off x="4044656" y="289034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Minus 11"/>
          <p:cNvSpPr/>
          <p:nvPr/>
        </p:nvSpPr>
        <p:spPr>
          <a:xfrm rot="5400000">
            <a:off x="4859206" y="882869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 rot="5400000">
            <a:off x="4856693" y="1886607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 rot="5400000">
            <a:off x="4858521" y="2349062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 rot="5400000">
            <a:off x="4860349" y="2811517"/>
            <a:ext cx="240686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15"/>
          <p:cNvSpPr/>
          <p:nvPr/>
        </p:nvSpPr>
        <p:spPr>
          <a:xfrm rot="10800000">
            <a:off x="5679927" y="3568263"/>
            <a:ext cx="131184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 rot="10800000">
            <a:off x="6478652" y="3568264"/>
            <a:ext cx="131184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 rot="10800000">
            <a:off x="7277377" y="3568265"/>
            <a:ext cx="131184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 rot="5400000">
            <a:off x="7724655" y="3275918"/>
            <a:ext cx="1311849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Minus 19"/>
          <p:cNvSpPr/>
          <p:nvPr/>
        </p:nvSpPr>
        <p:spPr>
          <a:xfrm rot="10800000">
            <a:off x="7933300" y="2627587"/>
            <a:ext cx="1587574" cy="18813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4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1 3"/>
          <p:cNvSpPr/>
          <p:nvPr/>
        </p:nvSpPr>
        <p:spPr>
          <a:xfrm>
            <a:off x="2207172" y="-84082"/>
            <a:ext cx="6579476" cy="7062952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8800" dirty="0" smtClean="0">
                <a:cs typeface="2  Arabic Style" panose="00000400000000000000" pitchFamily="2" charset="-78"/>
              </a:rPr>
              <a:t>باختی</a:t>
            </a:r>
            <a:endParaRPr lang="en-US" sz="8800" dirty="0">
              <a:cs typeface="2  Arabic Style" panose="00000400000000000000" pitchFamily="2" charset="-78"/>
            </a:endParaRPr>
          </a:p>
        </p:txBody>
      </p:sp>
      <p:sp>
        <p:nvSpPr>
          <p:cNvPr id="21" name="Smiley Face 20"/>
          <p:cNvSpPr/>
          <p:nvPr/>
        </p:nvSpPr>
        <p:spPr>
          <a:xfrm>
            <a:off x="3794235" y="2007477"/>
            <a:ext cx="1324304" cy="1387365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/>
          <p:cNvSpPr/>
          <p:nvPr/>
        </p:nvSpPr>
        <p:spPr>
          <a:xfrm>
            <a:off x="1460937" y="1629104"/>
            <a:ext cx="8660524" cy="4235669"/>
          </a:xfrm>
          <a:prstGeom prst="wav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9600" dirty="0" smtClean="0">
                <a:cs typeface="2  Davat" panose="00000400000000000000" pitchFamily="2" charset="-78"/>
              </a:rPr>
              <a:t>برنده شدی</a:t>
            </a:r>
            <a:endParaRPr lang="en-US" sz="9600" dirty="0">
              <a:cs typeface="2  Davat" panose="00000400000000000000" pitchFamily="2" charset="-78"/>
            </a:endParaRPr>
          </a:p>
        </p:txBody>
      </p:sp>
      <p:sp>
        <p:nvSpPr>
          <p:cNvPr id="3" name="Heart 2"/>
          <p:cNvSpPr/>
          <p:nvPr/>
        </p:nvSpPr>
        <p:spPr>
          <a:xfrm>
            <a:off x="1870841" y="3247697"/>
            <a:ext cx="2217683" cy="1261241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2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2  Arabic Style</vt:lpstr>
      <vt:lpstr>2  Davat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pc3</dc:creator>
  <cp:lastModifiedBy>pc3</cp:lastModifiedBy>
  <cp:revision>2</cp:revision>
  <dcterms:created xsi:type="dcterms:W3CDTF">2026-01-31T06:18:19Z</dcterms:created>
  <dcterms:modified xsi:type="dcterms:W3CDTF">2026-01-31T06:22:34Z</dcterms:modified>
</cp:coreProperties>
</file>