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74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212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7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485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30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01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50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0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7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3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80B3D-2E8F-497B-B919-CD334C266AA6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C8017-AFC7-44E0-82FA-EEB52A905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75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67919"/>
            <a:ext cx="12360166" cy="66840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hlinkClick r:id="rId2" action="ppaction://hlinksldjump"/>
          </p:cNvPr>
          <p:cNvSpPr/>
          <p:nvPr/>
        </p:nvSpPr>
        <p:spPr>
          <a:xfrm>
            <a:off x="914400" y="4730573"/>
            <a:ext cx="2532993" cy="1444981"/>
          </a:xfrm>
          <a:prstGeom prst="roundRect">
            <a:avLst>
              <a:gd name="adj" fmla="val 421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34207" y="5226694"/>
            <a:ext cx="1673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شروع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35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hlinkHover r:id="rId2" action="ppaction://hlinksldjump"/>
          </p:cNvPr>
          <p:cNvSpPr/>
          <p:nvPr/>
        </p:nvSpPr>
        <p:spPr>
          <a:xfrm>
            <a:off x="-84083" y="-22860"/>
            <a:ext cx="12360166" cy="6684088"/>
          </a:xfrm>
          <a:prstGeom prst="rect">
            <a:avLst/>
          </a:prstGeom>
          <a:solidFill>
            <a:schemeClr val="tx1"/>
          </a:solidFill>
          <a:ln w="2317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-84083" y="170410"/>
            <a:ext cx="12919324" cy="6863255"/>
          </a:xfrm>
          <a:custGeom>
            <a:avLst/>
            <a:gdLst>
              <a:gd name="connsiteX0" fmla="*/ 2199474 w 12919324"/>
              <a:gd name="connsiteY0" fmla="*/ 5034455 h 6863255"/>
              <a:gd name="connsiteX1" fmla="*/ 2188964 w 12919324"/>
              <a:gd name="connsiteY1" fmla="*/ 4960882 h 6863255"/>
              <a:gd name="connsiteX2" fmla="*/ 2157433 w 12919324"/>
              <a:gd name="connsiteY2" fmla="*/ 4929351 h 6863255"/>
              <a:gd name="connsiteX3" fmla="*/ 2146923 w 12919324"/>
              <a:gd name="connsiteY3" fmla="*/ 4876800 h 6863255"/>
              <a:gd name="connsiteX4" fmla="*/ 2094371 w 12919324"/>
              <a:gd name="connsiteY4" fmla="*/ 4782206 h 6863255"/>
              <a:gd name="connsiteX5" fmla="*/ 2041819 w 12919324"/>
              <a:gd name="connsiteY5" fmla="*/ 4614041 h 6863255"/>
              <a:gd name="connsiteX6" fmla="*/ 2031309 w 12919324"/>
              <a:gd name="connsiteY6" fmla="*/ 4582510 h 6863255"/>
              <a:gd name="connsiteX7" fmla="*/ 2020799 w 12919324"/>
              <a:gd name="connsiteY7" fmla="*/ 4529958 h 6863255"/>
              <a:gd name="connsiteX8" fmla="*/ 1999778 w 12919324"/>
              <a:gd name="connsiteY8" fmla="*/ 4466896 h 6863255"/>
              <a:gd name="connsiteX9" fmla="*/ 1978757 w 12919324"/>
              <a:gd name="connsiteY9" fmla="*/ 4403834 h 6863255"/>
              <a:gd name="connsiteX10" fmla="*/ 1936716 w 12919324"/>
              <a:gd name="connsiteY10" fmla="*/ 4267200 h 6863255"/>
              <a:gd name="connsiteX11" fmla="*/ 1915695 w 12919324"/>
              <a:gd name="connsiteY11" fmla="*/ 4204137 h 6863255"/>
              <a:gd name="connsiteX12" fmla="*/ 1905185 w 12919324"/>
              <a:gd name="connsiteY12" fmla="*/ 4151586 h 6863255"/>
              <a:gd name="connsiteX13" fmla="*/ 1894674 w 12919324"/>
              <a:gd name="connsiteY13" fmla="*/ 4109544 h 6863255"/>
              <a:gd name="connsiteX14" fmla="*/ 1884164 w 12919324"/>
              <a:gd name="connsiteY14" fmla="*/ 4035972 h 6863255"/>
              <a:gd name="connsiteX15" fmla="*/ 1905185 w 12919324"/>
              <a:gd name="connsiteY15" fmla="*/ 3909848 h 6863255"/>
              <a:gd name="connsiteX16" fmla="*/ 2020799 w 12919324"/>
              <a:gd name="connsiteY16" fmla="*/ 3815255 h 6863255"/>
              <a:gd name="connsiteX17" fmla="*/ 2052330 w 12919324"/>
              <a:gd name="connsiteY17" fmla="*/ 3804744 h 6863255"/>
              <a:gd name="connsiteX18" fmla="*/ 2104881 w 12919324"/>
              <a:gd name="connsiteY18" fmla="*/ 3794234 h 6863255"/>
              <a:gd name="connsiteX19" fmla="*/ 2231005 w 12919324"/>
              <a:gd name="connsiteY19" fmla="*/ 3752193 h 6863255"/>
              <a:gd name="connsiteX20" fmla="*/ 2357130 w 12919324"/>
              <a:gd name="connsiteY20" fmla="*/ 3636579 h 6863255"/>
              <a:gd name="connsiteX21" fmla="*/ 2367640 w 12919324"/>
              <a:gd name="connsiteY21" fmla="*/ 3605048 h 6863255"/>
              <a:gd name="connsiteX22" fmla="*/ 2388661 w 12919324"/>
              <a:gd name="connsiteY22" fmla="*/ 3552496 h 6863255"/>
              <a:gd name="connsiteX23" fmla="*/ 2378150 w 12919324"/>
              <a:gd name="connsiteY23" fmla="*/ 3426372 h 6863255"/>
              <a:gd name="connsiteX24" fmla="*/ 2367640 w 12919324"/>
              <a:gd name="connsiteY24" fmla="*/ 3352800 h 6863255"/>
              <a:gd name="connsiteX25" fmla="*/ 2325599 w 12919324"/>
              <a:gd name="connsiteY25" fmla="*/ 3310758 h 6863255"/>
              <a:gd name="connsiteX26" fmla="*/ 2231005 w 12919324"/>
              <a:gd name="connsiteY26" fmla="*/ 3142593 h 6863255"/>
              <a:gd name="connsiteX27" fmla="*/ 2136412 w 12919324"/>
              <a:gd name="connsiteY27" fmla="*/ 3079531 h 6863255"/>
              <a:gd name="connsiteX28" fmla="*/ 2115392 w 12919324"/>
              <a:gd name="connsiteY28" fmla="*/ 3048000 h 6863255"/>
              <a:gd name="connsiteX29" fmla="*/ 2052330 w 12919324"/>
              <a:gd name="connsiteY29" fmla="*/ 3016469 h 6863255"/>
              <a:gd name="connsiteX30" fmla="*/ 2020799 w 12919324"/>
              <a:gd name="connsiteY30" fmla="*/ 2995448 h 6863255"/>
              <a:gd name="connsiteX31" fmla="*/ 1884164 w 12919324"/>
              <a:gd name="connsiteY31" fmla="*/ 2900855 h 6863255"/>
              <a:gd name="connsiteX32" fmla="*/ 1779061 w 12919324"/>
              <a:gd name="connsiteY32" fmla="*/ 2848303 h 6863255"/>
              <a:gd name="connsiteX33" fmla="*/ 1663447 w 12919324"/>
              <a:gd name="connsiteY33" fmla="*/ 2774731 h 6863255"/>
              <a:gd name="connsiteX34" fmla="*/ 1589874 w 12919324"/>
              <a:gd name="connsiteY34" fmla="*/ 2627586 h 6863255"/>
              <a:gd name="connsiteX35" fmla="*/ 1600385 w 12919324"/>
              <a:gd name="connsiteY35" fmla="*/ 2543503 h 6863255"/>
              <a:gd name="connsiteX36" fmla="*/ 1652936 w 12919324"/>
              <a:gd name="connsiteY36" fmla="*/ 2448910 h 6863255"/>
              <a:gd name="connsiteX37" fmla="*/ 1726509 w 12919324"/>
              <a:gd name="connsiteY37" fmla="*/ 2364827 h 6863255"/>
              <a:gd name="connsiteX38" fmla="*/ 1758040 w 12919324"/>
              <a:gd name="connsiteY38" fmla="*/ 2343806 h 6863255"/>
              <a:gd name="connsiteX39" fmla="*/ 1842123 w 12919324"/>
              <a:gd name="connsiteY39" fmla="*/ 2270234 h 6863255"/>
              <a:gd name="connsiteX40" fmla="*/ 1873654 w 12919324"/>
              <a:gd name="connsiteY40" fmla="*/ 2259724 h 6863255"/>
              <a:gd name="connsiteX41" fmla="*/ 1936716 w 12919324"/>
              <a:gd name="connsiteY41" fmla="*/ 2228193 h 6863255"/>
              <a:gd name="connsiteX42" fmla="*/ 1989268 w 12919324"/>
              <a:gd name="connsiteY42" fmla="*/ 2238703 h 6863255"/>
              <a:gd name="connsiteX43" fmla="*/ 2083861 w 12919324"/>
              <a:gd name="connsiteY43" fmla="*/ 2312275 h 6863255"/>
              <a:gd name="connsiteX44" fmla="*/ 2231005 w 12919324"/>
              <a:gd name="connsiteY44" fmla="*/ 2364827 h 6863255"/>
              <a:gd name="connsiteX45" fmla="*/ 2273047 w 12919324"/>
              <a:gd name="connsiteY45" fmla="*/ 2406869 h 6863255"/>
              <a:gd name="connsiteX46" fmla="*/ 2315088 w 12919324"/>
              <a:gd name="connsiteY46" fmla="*/ 2438400 h 6863255"/>
              <a:gd name="connsiteX47" fmla="*/ 2325599 w 12919324"/>
              <a:gd name="connsiteY47" fmla="*/ 2469931 h 6863255"/>
              <a:gd name="connsiteX48" fmla="*/ 2315088 w 12919324"/>
              <a:gd name="connsiteY48" fmla="*/ 2554013 h 6863255"/>
              <a:gd name="connsiteX49" fmla="*/ 2262536 w 12919324"/>
              <a:gd name="connsiteY49" fmla="*/ 2564524 h 6863255"/>
              <a:gd name="connsiteX50" fmla="*/ 2115392 w 12919324"/>
              <a:gd name="connsiteY50" fmla="*/ 2596055 h 6863255"/>
              <a:gd name="connsiteX51" fmla="*/ 1947226 w 12919324"/>
              <a:gd name="connsiteY51" fmla="*/ 2596055 h 6863255"/>
              <a:gd name="connsiteX52" fmla="*/ 1905185 w 12919324"/>
              <a:gd name="connsiteY52" fmla="*/ 2564524 h 6863255"/>
              <a:gd name="connsiteX53" fmla="*/ 1873654 w 12919324"/>
              <a:gd name="connsiteY53" fmla="*/ 2585544 h 6863255"/>
              <a:gd name="connsiteX54" fmla="*/ 1957736 w 12919324"/>
              <a:gd name="connsiteY54" fmla="*/ 2711669 h 6863255"/>
              <a:gd name="connsiteX55" fmla="*/ 1989268 w 12919324"/>
              <a:gd name="connsiteY55" fmla="*/ 2722179 h 6863255"/>
              <a:gd name="connsiteX56" fmla="*/ 2052330 w 12919324"/>
              <a:gd name="connsiteY56" fmla="*/ 2764220 h 6863255"/>
              <a:gd name="connsiteX57" fmla="*/ 2094371 w 12919324"/>
              <a:gd name="connsiteY57" fmla="*/ 2774731 h 6863255"/>
              <a:gd name="connsiteX58" fmla="*/ 2125902 w 12919324"/>
              <a:gd name="connsiteY58" fmla="*/ 2785241 h 6863255"/>
              <a:gd name="connsiteX59" fmla="*/ 2241516 w 12919324"/>
              <a:gd name="connsiteY59" fmla="*/ 2806262 h 6863255"/>
              <a:gd name="connsiteX60" fmla="*/ 2420192 w 12919324"/>
              <a:gd name="connsiteY60" fmla="*/ 2785241 h 6863255"/>
              <a:gd name="connsiteX61" fmla="*/ 2451723 w 12919324"/>
              <a:gd name="connsiteY61" fmla="*/ 2764220 h 6863255"/>
              <a:gd name="connsiteX62" fmla="*/ 2535805 w 12919324"/>
              <a:gd name="connsiteY62" fmla="*/ 2722179 h 6863255"/>
              <a:gd name="connsiteX63" fmla="*/ 2619888 w 12919324"/>
              <a:gd name="connsiteY63" fmla="*/ 2627586 h 6863255"/>
              <a:gd name="connsiteX64" fmla="*/ 2714481 w 12919324"/>
              <a:gd name="connsiteY64" fmla="*/ 2480441 h 6863255"/>
              <a:gd name="connsiteX65" fmla="*/ 2724992 w 12919324"/>
              <a:gd name="connsiteY65" fmla="*/ 2417379 h 6863255"/>
              <a:gd name="connsiteX66" fmla="*/ 2746012 w 12919324"/>
              <a:gd name="connsiteY66" fmla="*/ 2364827 h 6863255"/>
              <a:gd name="connsiteX67" fmla="*/ 2830095 w 12919324"/>
              <a:gd name="connsiteY67" fmla="*/ 2322786 h 6863255"/>
              <a:gd name="connsiteX68" fmla="*/ 2903668 w 12919324"/>
              <a:gd name="connsiteY68" fmla="*/ 2312275 h 6863255"/>
              <a:gd name="connsiteX69" fmla="*/ 2935199 w 12919324"/>
              <a:gd name="connsiteY69" fmla="*/ 2333296 h 6863255"/>
              <a:gd name="connsiteX70" fmla="*/ 3019281 w 12919324"/>
              <a:gd name="connsiteY70" fmla="*/ 2480441 h 6863255"/>
              <a:gd name="connsiteX71" fmla="*/ 3071833 w 12919324"/>
              <a:gd name="connsiteY71" fmla="*/ 2543503 h 6863255"/>
              <a:gd name="connsiteX72" fmla="*/ 3092854 w 12919324"/>
              <a:gd name="connsiteY72" fmla="*/ 2638096 h 6863255"/>
              <a:gd name="connsiteX73" fmla="*/ 2998261 w 12919324"/>
              <a:gd name="connsiteY73" fmla="*/ 2921875 h 6863255"/>
              <a:gd name="connsiteX74" fmla="*/ 2977240 w 12919324"/>
              <a:gd name="connsiteY74" fmla="*/ 2974427 h 6863255"/>
              <a:gd name="connsiteX75" fmla="*/ 2945709 w 12919324"/>
              <a:gd name="connsiteY75" fmla="*/ 3005958 h 6863255"/>
              <a:gd name="connsiteX76" fmla="*/ 2893157 w 12919324"/>
              <a:gd name="connsiteY76" fmla="*/ 3069020 h 6863255"/>
              <a:gd name="connsiteX77" fmla="*/ 2851116 w 12919324"/>
              <a:gd name="connsiteY77" fmla="*/ 3195144 h 6863255"/>
              <a:gd name="connsiteX78" fmla="*/ 2840605 w 12919324"/>
              <a:gd name="connsiteY78" fmla="*/ 3289737 h 6863255"/>
              <a:gd name="connsiteX79" fmla="*/ 2893157 w 12919324"/>
              <a:gd name="connsiteY79" fmla="*/ 3384331 h 6863255"/>
              <a:gd name="connsiteX80" fmla="*/ 2966730 w 12919324"/>
              <a:gd name="connsiteY80" fmla="*/ 3415862 h 6863255"/>
              <a:gd name="connsiteX81" fmla="*/ 3187447 w 12919324"/>
              <a:gd name="connsiteY81" fmla="*/ 3478924 h 6863255"/>
              <a:gd name="connsiteX82" fmla="*/ 3250509 w 12919324"/>
              <a:gd name="connsiteY82" fmla="*/ 3563006 h 6863255"/>
              <a:gd name="connsiteX83" fmla="*/ 3282040 w 12919324"/>
              <a:gd name="connsiteY83" fmla="*/ 3731172 h 6863255"/>
              <a:gd name="connsiteX84" fmla="*/ 3271530 w 12919324"/>
              <a:gd name="connsiteY84" fmla="*/ 3846786 h 6863255"/>
              <a:gd name="connsiteX85" fmla="*/ 3187447 w 12919324"/>
              <a:gd name="connsiteY85" fmla="*/ 3899337 h 6863255"/>
              <a:gd name="connsiteX86" fmla="*/ 3145405 w 12919324"/>
              <a:gd name="connsiteY86" fmla="*/ 3930869 h 6863255"/>
              <a:gd name="connsiteX87" fmla="*/ 3103364 w 12919324"/>
              <a:gd name="connsiteY87" fmla="*/ 3951889 h 6863255"/>
              <a:gd name="connsiteX88" fmla="*/ 3029792 w 12919324"/>
              <a:gd name="connsiteY88" fmla="*/ 4056993 h 6863255"/>
              <a:gd name="connsiteX89" fmla="*/ 3008771 w 12919324"/>
              <a:gd name="connsiteY89" fmla="*/ 4193627 h 6863255"/>
              <a:gd name="connsiteX90" fmla="*/ 3029792 w 12919324"/>
              <a:gd name="connsiteY90" fmla="*/ 4256689 h 6863255"/>
              <a:gd name="connsiteX91" fmla="*/ 3124385 w 12919324"/>
              <a:gd name="connsiteY91" fmla="*/ 4267200 h 6863255"/>
              <a:gd name="connsiteX92" fmla="*/ 3523778 w 12919324"/>
              <a:gd name="connsiteY92" fmla="*/ 4393324 h 6863255"/>
              <a:gd name="connsiteX93" fmla="*/ 3649902 w 12919324"/>
              <a:gd name="connsiteY93" fmla="*/ 4382813 h 6863255"/>
              <a:gd name="connsiteX94" fmla="*/ 3691943 w 12919324"/>
              <a:gd name="connsiteY94" fmla="*/ 4361793 h 6863255"/>
              <a:gd name="connsiteX95" fmla="*/ 3891640 w 12919324"/>
              <a:gd name="connsiteY95" fmla="*/ 4078013 h 6863255"/>
              <a:gd name="connsiteX96" fmla="*/ 3923171 w 12919324"/>
              <a:gd name="connsiteY96" fmla="*/ 3899337 h 6863255"/>
              <a:gd name="connsiteX97" fmla="*/ 3912661 w 12919324"/>
              <a:gd name="connsiteY97" fmla="*/ 3741682 h 6863255"/>
              <a:gd name="connsiteX98" fmla="*/ 3860109 w 12919324"/>
              <a:gd name="connsiteY98" fmla="*/ 3552496 h 6863255"/>
              <a:gd name="connsiteX99" fmla="*/ 3839088 w 12919324"/>
              <a:gd name="connsiteY99" fmla="*/ 3499944 h 6863255"/>
              <a:gd name="connsiteX100" fmla="*/ 3797047 w 12919324"/>
              <a:gd name="connsiteY100" fmla="*/ 3436882 h 6863255"/>
              <a:gd name="connsiteX101" fmla="*/ 3765516 w 12919324"/>
              <a:gd name="connsiteY101" fmla="*/ 3405351 h 6863255"/>
              <a:gd name="connsiteX102" fmla="*/ 3681433 w 12919324"/>
              <a:gd name="connsiteY102" fmla="*/ 3373820 h 6863255"/>
              <a:gd name="connsiteX103" fmla="*/ 3471226 w 12919324"/>
              <a:gd name="connsiteY103" fmla="*/ 3226675 h 6863255"/>
              <a:gd name="connsiteX104" fmla="*/ 3439695 w 12919324"/>
              <a:gd name="connsiteY104" fmla="*/ 3195144 h 6863255"/>
              <a:gd name="connsiteX105" fmla="*/ 3429185 w 12919324"/>
              <a:gd name="connsiteY105" fmla="*/ 3142593 h 6863255"/>
              <a:gd name="connsiteX106" fmla="*/ 3418674 w 12919324"/>
              <a:gd name="connsiteY106" fmla="*/ 3111062 h 6863255"/>
              <a:gd name="connsiteX107" fmla="*/ 3534288 w 12919324"/>
              <a:gd name="connsiteY107" fmla="*/ 2879834 h 6863255"/>
              <a:gd name="connsiteX108" fmla="*/ 3681433 w 12919324"/>
              <a:gd name="connsiteY108" fmla="*/ 2669627 h 6863255"/>
              <a:gd name="connsiteX109" fmla="*/ 3765516 w 12919324"/>
              <a:gd name="connsiteY109" fmla="*/ 2469931 h 6863255"/>
              <a:gd name="connsiteX110" fmla="*/ 3755005 w 12919324"/>
              <a:gd name="connsiteY110" fmla="*/ 2406869 h 6863255"/>
              <a:gd name="connsiteX111" fmla="*/ 3460716 w 12919324"/>
              <a:gd name="connsiteY111" fmla="*/ 2133600 h 6863255"/>
              <a:gd name="connsiteX112" fmla="*/ 3145405 w 12919324"/>
              <a:gd name="connsiteY112" fmla="*/ 1954924 h 6863255"/>
              <a:gd name="connsiteX113" fmla="*/ 2935199 w 12919324"/>
              <a:gd name="connsiteY113" fmla="*/ 1818289 h 6863255"/>
              <a:gd name="connsiteX114" fmla="*/ 2703971 w 12919324"/>
              <a:gd name="connsiteY114" fmla="*/ 1744717 h 6863255"/>
              <a:gd name="connsiteX115" fmla="*/ 2577847 w 12919324"/>
              <a:gd name="connsiteY115" fmla="*/ 1723696 h 6863255"/>
              <a:gd name="connsiteX116" fmla="*/ 2430702 w 12919324"/>
              <a:gd name="connsiteY116" fmla="*/ 1713186 h 6863255"/>
              <a:gd name="connsiteX117" fmla="*/ 2388661 w 12919324"/>
              <a:gd name="connsiteY117" fmla="*/ 1702675 h 6863255"/>
              <a:gd name="connsiteX118" fmla="*/ 1936716 w 12919324"/>
              <a:gd name="connsiteY118" fmla="*/ 1713186 h 6863255"/>
              <a:gd name="connsiteX119" fmla="*/ 1810592 w 12919324"/>
              <a:gd name="connsiteY119" fmla="*/ 1765737 h 6863255"/>
              <a:gd name="connsiteX120" fmla="*/ 1558343 w 12919324"/>
              <a:gd name="connsiteY120" fmla="*/ 1849820 h 6863255"/>
              <a:gd name="connsiteX121" fmla="*/ 1379668 w 12919324"/>
              <a:gd name="connsiteY121" fmla="*/ 1965434 h 6863255"/>
              <a:gd name="connsiteX122" fmla="*/ 1264054 w 12919324"/>
              <a:gd name="connsiteY122" fmla="*/ 2165131 h 6863255"/>
              <a:gd name="connsiteX123" fmla="*/ 1243033 w 12919324"/>
              <a:gd name="connsiteY123" fmla="*/ 2217682 h 6863255"/>
              <a:gd name="connsiteX124" fmla="*/ 1222012 w 12919324"/>
              <a:gd name="connsiteY124" fmla="*/ 2375337 h 6863255"/>
              <a:gd name="connsiteX125" fmla="*/ 1285074 w 12919324"/>
              <a:gd name="connsiteY125" fmla="*/ 2848303 h 6863255"/>
              <a:gd name="connsiteX126" fmla="*/ 1316605 w 12919324"/>
              <a:gd name="connsiteY126" fmla="*/ 2911365 h 6863255"/>
              <a:gd name="connsiteX127" fmla="*/ 1348136 w 12919324"/>
              <a:gd name="connsiteY127" fmla="*/ 3048000 h 6863255"/>
              <a:gd name="connsiteX128" fmla="*/ 1369157 w 12919324"/>
              <a:gd name="connsiteY128" fmla="*/ 3111062 h 6863255"/>
              <a:gd name="connsiteX129" fmla="*/ 1390178 w 12919324"/>
              <a:gd name="connsiteY129" fmla="*/ 3184634 h 6863255"/>
              <a:gd name="connsiteX130" fmla="*/ 1411199 w 12919324"/>
              <a:gd name="connsiteY130" fmla="*/ 3237186 h 6863255"/>
              <a:gd name="connsiteX131" fmla="*/ 1474261 w 12919324"/>
              <a:gd name="connsiteY131" fmla="*/ 3499944 h 6863255"/>
              <a:gd name="connsiteX132" fmla="*/ 1495281 w 12919324"/>
              <a:gd name="connsiteY132" fmla="*/ 3584027 h 6863255"/>
              <a:gd name="connsiteX133" fmla="*/ 1537323 w 12919324"/>
              <a:gd name="connsiteY133" fmla="*/ 3836275 h 6863255"/>
              <a:gd name="connsiteX134" fmla="*/ 1526812 w 12919324"/>
              <a:gd name="connsiteY134" fmla="*/ 4035972 h 6863255"/>
              <a:gd name="connsiteX135" fmla="*/ 1306095 w 12919324"/>
              <a:gd name="connsiteY135" fmla="*/ 4309241 h 6863255"/>
              <a:gd name="connsiteX136" fmla="*/ 1190481 w 12919324"/>
              <a:gd name="connsiteY136" fmla="*/ 4487917 h 6863255"/>
              <a:gd name="connsiteX137" fmla="*/ 1106399 w 12919324"/>
              <a:gd name="connsiteY137" fmla="*/ 4603531 h 6863255"/>
              <a:gd name="connsiteX138" fmla="*/ 1011805 w 12919324"/>
              <a:gd name="connsiteY138" fmla="*/ 4855779 h 6863255"/>
              <a:gd name="connsiteX139" fmla="*/ 990785 w 12919324"/>
              <a:gd name="connsiteY139" fmla="*/ 4950372 h 6863255"/>
              <a:gd name="connsiteX140" fmla="*/ 969764 w 12919324"/>
              <a:gd name="connsiteY140" fmla="*/ 5013434 h 6863255"/>
              <a:gd name="connsiteX141" fmla="*/ 1032826 w 12919324"/>
              <a:gd name="connsiteY141" fmla="*/ 5517931 h 6863255"/>
              <a:gd name="connsiteX142" fmla="*/ 1274564 w 12919324"/>
              <a:gd name="connsiteY142" fmla="*/ 5812220 h 6863255"/>
              <a:gd name="connsiteX143" fmla="*/ 1495281 w 12919324"/>
              <a:gd name="connsiteY143" fmla="*/ 5927834 h 6863255"/>
              <a:gd name="connsiteX144" fmla="*/ 1768550 w 12919324"/>
              <a:gd name="connsiteY144" fmla="*/ 6096000 h 6863255"/>
              <a:gd name="connsiteX145" fmla="*/ 1978757 w 12919324"/>
              <a:gd name="connsiteY145" fmla="*/ 6138041 h 6863255"/>
              <a:gd name="connsiteX146" fmla="*/ 2546316 w 12919324"/>
              <a:gd name="connsiteY146" fmla="*/ 6222124 h 6863255"/>
              <a:gd name="connsiteX147" fmla="*/ 2746012 w 12919324"/>
              <a:gd name="connsiteY147" fmla="*/ 6232634 h 6863255"/>
              <a:gd name="connsiteX148" fmla="*/ 3597350 w 12919324"/>
              <a:gd name="connsiteY148" fmla="*/ 6201103 h 6863255"/>
              <a:gd name="connsiteX149" fmla="*/ 3807557 w 12919324"/>
              <a:gd name="connsiteY149" fmla="*/ 6148551 h 6863255"/>
              <a:gd name="connsiteX150" fmla="*/ 3954702 w 12919324"/>
              <a:gd name="connsiteY150" fmla="*/ 6117020 h 6863255"/>
              <a:gd name="connsiteX151" fmla="*/ 4122868 w 12919324"/>
              <a:gd name="connsiteY151" fmla="*/ 6022427 h 6863255"/>
              <a:gd name="connsiteX152" fmla="*/ 4291033 w 12919324"/>
              <a:gd name="connsiteY152" fmla="*/ 5948855 h 6863255"/>
              <a:gd name="connsiteX153" fmla="*/ 4553792 w 12919324"/>
              <a:gd name="connsiteY153" fmla="*/ 5770179 h 6863255"/>
              <a:gd name="connsiteX154" fmla="*/ 4742978 w 12919324"/>
              <a:gd name="connsiteY154" fmla="*/ 5602013 h 6863255"/>
              <a:gd name="connsiteX155" fmla="*/ 5016247 w 12919324"/>
              <a:gd name="connsiteY155" fmla="*/ 5118537 h 6863255"/>
              <a:gd name="connsiteX156" fmla="*/ 5163392 w 12919324"/>
              <a:gd name="connsiteY156" fmla="*/ 4550979 h 6863255"/>
              <a:gd name="connsiteX157" fmla="*/ 5205433 w 12919324"/>
              <a:gd name="connsiteY157" fmla="*/ 4109544 h 6863255"/>
              <a:gd name="connsiteX158" fmla="*/ 5100330 w 12919324"/>
              <a:gd name="connsiteY158" fmla="*/ 3289737 h 6863255"/>
              <a:gd name="connsiteX159" fmla="*/ 4774509 w 12919324"/>
              <a:gd name="connsiteY159" fmla="*/ 2564524 h 6863255"/>
              <a:gd name="connsiteX160" fmla="*/ 4585323 w 12919324"/>
              <a:gd name="connsiteY160" fmla="*/ 2238703 h 6863255"/>
              <a:gd name="connsiteX161" fmla="*/ 4490730 w 12919324"/>
              <a:gd name="connsiteY161" fmla="*/ 2102069 h 6863255"/>
              <a:gd name="connsiteX162" fmla="*/ 4270012 w 12919324"/>
              <a:gd name="connsiteY162" fmla="*/ 1860331 h 6863255"/>
              <a:gd name="connsiteX163" fmla="*/ 4238481 w 12919324"/>
              <a:gd name="connsiteY163" fmla="*/ 1818289 h 6863255"/>
              <a:gd name="connsiteX164" fmla="*/ 3681433 w 12919324"/>
              <a:gd name="connsiteY164" fmla="*/ 1460937 h 6863255"/>
              <a:gd name="connsiteX165" fmla="*/ 3429185 w 12919324"/>
              <a:gd name="connsiteY165" fmla="*/ 1387365 h 6863255"/>
              <a:gd name="connsiteX166" fmla="*/ 3176936 w 12919324"/>
              <a:gd name="connsiteY166" fmla="*/ 1303282 h 6863255"/>
              <a:gd name="connsiteX167" fmla="*/ 2157433 w 12919324"/>
              <a:gd name="connsiteY167" fmla="*/ 1166648 h 6863255"/>
              <a:gd name="connsiteX168" fmla="*/ 1295585 w 12919324"/>
              <a:gd name="connsiteY168" fmla="*/ 1187669 h 6863255"/>
              <a:gd name="connsiteX169" fmla="*/ 1074868 w 12919324"/>
              <a:gd name="connsiteY169" fmla="*/ 1324303 h 6863255"/>
              <a:gd name="connsiteX170" fmla="*/ 948743 w 12919324"/>
              <a:gd name="connsiteY170" fmla="*/ 1366344 h 6863255"/>
              <a:gd name="connsiteX171" fmla="*/ 822619 w 12919324"/>
              <a:gd name="connsiteY171" fmla="*/ 1450427 h 6863255"/>
              <a:gd name="connsiteX172" fmla="*/ 696495 w 12919324"/>
              <a:gd name="connsiteY172" fmla="*/ 1524000 h 6863255"/>
              <a:gd name="connsiteX173" fmla="*/ 244550 w 12919324"/>
              <a:gd name="connsiteY173" fmla="*/ 1975944 h 6863255"/>
              <a:gd name="connsiteX174" fmla="*/ 170978 w 12919324"/>
              <a:gd name="connsiteY174" fmla="*/ 2144110 h 6863255"/>
              <a:gd name="connsiteX175" fmla="*/ 23833 w 12919324"/>
              <a:gd name="connsiteY175" fmla="*/ 2711669 h 6863255"/>
              <a:gd name="connsiteX176" fmla="*/ 65874 w 12919324"/>
              <a:gd name="connsiteY176" fmla="*/ 4288220 h 6863255"/>
              <a:gd name="connsiteX177" fmla="*/ 128936 w 12919324"/>
              <a:gd name="connsiteY177" fmla="*/ 4698124 h 6863255"/>
              <a:gd name="connsiteX178" fmla="*/ 160468 w 12919324"/>
              <a:gd name="connsiteY178" fmla="*/ 4782206 h 6863255"/>
              <a:gd name="connsiteX179" fmla="*/ 213019 w 12919324"/>
              <a:gd name="connsiteY179" fmla="*/ 4971393 h 6863255"/>
              <a:gd name="connsiteX180" fmla="*/ 223530 w 12919324"/>
              <a:gd name="connsiteY180" fmla="*/ 5023944 h 6863255"/>
              <a:gd name="connsiteX181" fmla="*/ 360164 w 12919324"/>
              <a:gd name="connsiteY181" fmla="*/ 5328744 h 6863255"/>
              <a:gd name="connsiteX182" fmla="*/ 412716 w 12919324"/>
              <a:gd name="connsiteY182" fmla="*/ 5454869 h 6863255"/>
              <a:gd name="connsiteX183" fmla="*/ 643943 w 12919324"/>
              <a:gd name="connsiteY183" fmla="*/ 5801710 h 6863255"/>
              <a:gd name="connsiteX184" fmla="*/ 833130 w 12919324"/>
              <a:gd name="connsiteY184" fmla="*/ 5959365 h 6863255"/>
              <a:gd name="connsiteX185" fmla="*/ 1190481 w 12919324"/>
              <a:gd name="connsiteY185" fmla="*/ 6117020 h 6863255"/>
              <a:gd name="connsiteX186" fmla="*/ 1547833 w 12919324"/>
              <a:gd name="connsiteY186" fmla="*/ 6159062 h 6863255"/>
              <a:gd name="connsiteX187" fmla="*/ 1694978 w 12919324"/>
              <a:gd name="connsiteY187" fmla="*/ 6169572 h 6863255"/>
              <a:gd name="connsiteX188" fmla="*/ 2010288 w 12919324"/>
              <a:gd name="connsiteY188" fmla="*/ 6222124 h 6863255"/>
              <a:gd name="connsiteX189" fmla="*/ 2167943 w 12919324"/>
              <a:gd name="connsiteY189" fmla="*/ 6264165 h 6863255"/>
              <a:gd name="connsiteX190" fmla="*/ 2346619 w 12919324"/>
              <a:gd name="connsiteY190" fmla="*/ 6295696 h 6863255"/>
              <a:gd name="connsiteX191" fmla="*/ 2472743 w 12919324"/>
              <a:gd name="connsiteY191" fmla="*/ 6327227 h 6863255"/>
              <a:gd name="connsiteX192" fmla="*/ 2893157 w 12919324"/>
              <a:gd name="connsiteY192" fmla="*/ 6369269 h 6863255"/>
              <a:gd name="connsiteX193" fmla="*/ 3261019 w 12919324"/>
              <a:gd name="connsiteY193" fmla="*/ 6442841 h 6863255"/>
              <a:gd name="connsiteX194" fmla="*/ 3513268 w 12919324"/>
              <a:gd name="connsiteY194" fmla="*/ 6453351 h 6863255"/>
              <a:gd name="connsiteX195" fmla="*/ 3786536 w 12919324"/>
              <a:gd name="connsiteY195" fmla="*/ 6474372 h 6863255"/>
              <a:gd name="connsiteX196" fmla="*/ 4007254 w 12919324"/>
              <a:gd name="connsiteY196" fmla="*/ 6526924 h 6863255"/>
              <a:gd name="connsiteX197" fmla="*/ 4469709 w 12919324"/>
              <a:gd name="connsiteY197" fmla="*/ 6547944 h 6863255"/>
              <a:gd name="connsiteX198" fmla="*/ 4669405 w 12919324"/>
              <a:gd name="connsiteY198" fmla="*/ 6568965 h 6863255"/>
              <a:gd name="connsiteX199" fmla="*/ 4963695 w 12919324"/>
              <a:gd name="connsiteY199" fmla="*/ 6600496 h 6863255"/>
              <a:gd name="connsiteX200" fmla="*/ 5037268 w 12919324"/>
              <a:gd name="connsiteY200" fmla="*/ 6611006 h 6863255"/>
              <a:gd name="connsiteX201" fmla="*/ 5205433 w 12919324"/>
              <a:gd name="connsiteY201" fmla="*/ 6600496 h 6863255"/>
              <a:gd name="connsiteX202" fmla="*/ 5247474 w 12919324"/>
              <a:gd name="connsiteY202" fmla="*/ 6568965 h 6863255"/>
              <a:gd name="connsiteX203" fmla="*/ 5310536 w 12919324"/>
              <a:gd name="connsiteY203" fmla="*/ 6516413 h 6863255"/>
              <a:gd name="connsiteX204" fmla="*/ 5352578 w 12919324"/>
              <a:gd name="connsiteY204" fmla="*/ 6474372 h 6863255"/>
              <a:gd name="connsiteX205" fmla="*/ 5394619 w 12919324"/>
              <a:gd name="connsiteY205" fmla="*/ 6390289 h 6863255"/>
              <a:gd name="connsiteX206" fmla="*/ 5405130 w 12919324"/>
              <a:gd name="connsiteY206" fmla="*/ 6327227 h 6863255"/>
              <a:gd name="connsiteX207" fmla="*/ 5426150 w 12919324"/>
              <a:gd name="connsiteY207" fmla="*/ 6285186 h 6863255"/>
              <a:gd name="connsiteX208" fmla="*/ 5447171 w 12919324"/>
              <a:gd name="connsiteY208" fmla="*/ 6180082 h 6863255"/>
              <a:gd name="connsiteX209" fmla="*/ 5489212 w 12919324"/>
              <a:gd name="connsiteY209" fmla="*/ 6053958 h 6863255"/>
              <a:gd name="connsiteX210" fmla="*/ 5499723 w 12919324"/>
              <a:gd name="connsiteY210" fmla="*/ 5990896 h 6863255"/>
              <a:gd name="connsiteX211" fmla="*/ 5520743 w 12919324"/>
              <a:gd name="connsiteY211" fmla="*/ 5906813 h 6863255"/>
              <a:gd name="connsiteX212" fmla="*/ 5510233 w 12919324"/>
              <a:gd name="connsiteY212" fmla="*/ 5822731 h 6863255"/>
              <a:gd name="connsiteX213" fmla="*/ 5436661 w 12919324"/>
              <a:gd name="connsiteY213" fmla="*/ 5759669 h 6863255"/>
              <a:gd name="connsiteX214" fmla="*/ 5352578 w 12919324"/>
              <a:gd name="connsiteY214" fmla="*/ 5707117 h 6863255"/>
              <a:gd name="connsiteX215" fmla="*/ 5331557 w 12919324"/>
              <a:gd name="connsiteY215" fmla="*/ 5665075 h 6863255"/>
              <a:gd name="connsiteX216" fmla="*/ 5436661 w 12919324"/>
              <a:gd name="connsiteY216" fmla="*/ 5570482 h 6863255"/>
              <a:gd name="connsiteX217" fmla="*/ 5688909 w 12919324"/>
              <a:gd name="connsiteY217" fmla="*/ 5496910 h 6863255"/>
              <a:gd name="connsiteX218" fmla="*/ 5762481 w 12919324"/>
              <a:gd name="connsiteY218" fmla="*/ 5454869 h 6863255"/>
              <a:gd name="connsiteX219" fmla="*/ 5772992 w 12919324"/>
              <a:gd name="connsiteY219" fmla="*/ 5423337 h 6863255"/>
              <a:gd name="connsiteX220" fmla="*/ 5741461 w 12919324"/>
              <a:gd name="connsiteY220" fmla="*/ 5265682 h 6863255"/>
              <a:gd name="connsiteX221" fmla="*/ 5688909 w 12919324"/>
              <a:gd name="connsiteY221" fmla="*/ 5202620 h 6863255"/>
              <a:gd name="connsiteX222" fmla="*/ 5625847 w 12919324"/>
              <a:gd name="connsiteY222" fmla="*/ 5150069 h 6863255"/>
              <a:gd name="connsiteX223" fmla="*/ 5562785 w 12919324"/>
              <a:gd name="connsiteY223" fmla="*/ 5076496 h 6863255"/>
              <a:gd name="connsiteX224" fmla="*/ 5657378 w 12919324"/>
              <a:gd name="connsiteY224" fmla="*/ 4981903 h 6863255"/>
              <a:gd name="connsiteX225" fmla="*/ 5699419 w 12919324"/>
              <a:gd name="connsiteY225" fmla="*/ 4971393 h 6863255"/>
              <a:gd name="connsiteX226" fmla="*/ 5762481 w 12919324"/>
              <a:gd name="connsiteY226" fmla="*/ 4950372 h 6863255"/>
              <a:gd name="connsiteX227" fmla="*/ 5751971 w 12919324"/>
              <a:gd name="connsiteY227" fmla="*/ 4918841 h 6863255"/>
              <a:gd name="connsiteX228" fmla="*/ 5709930 w 12919324"/>
              <a:gd name="connsiteY228" fmla="*/ 4908331 h 6863255"/>
              <a:gd name="connsiteX229" fmla="*/ 5783502 w 12919324"/>
              <a:gd name="connsiteY229" fmla="*/ 4729655 h 6863255"/>
              <a:gd name="connsiteX230" fmla="*/ 5720440 w 12919324"/>
              <a:gd name="connsiteY230" fmla="*/ 4698124 h 6863255"/>
              <a:gd name="connsiteX231" fmla="*/ 5321047 w 12919324"/>
              <a:gd name="connsiteY231" fmla="*/ 4614041 h 6863255"/>
              <a:gd name="connsiteX232" fmla="*/ 5531254 w 12919324"/>
              <a:gd name="connsiteY232" fmla="*/ 4519448 h 6863255"/>
              <a:gd name="connsiteX233" fmla="*/ 5646868 w 12919324"/>
              <a:gd name="connsiteY233" fmla="*/ 4456386 h 6863255"/>
              <a:gd name="connsiteX234" fmla="*/ 5625847 w 12919324"/>
              <a:gd name="connsiteY234" fmla="*/ 4424855 h 6863255"/>
              <a:gd name="connsiteX235" fmla="*/ 5972688 w 12919324"/>
              <a:gd name="connsiteY235" fmla="*/ 4235669 h 6863255"/>
              <a:gd name="connsiteX236" fmla="*/ 5772992 w 12919324"/>
              <a:gd name="connsiteY236" fmla="*/ 4141075 h 6863255"/>
              <a:gd name="connsiteX237" fmla="*/ 5562785 w 12919324"/>
              <a:gd name="connsiteY237" fmla="*/ 3909848 h 6863255"/>
              <a:gd name="connsiteX238" fmla="*/ 5615336 w 12919324"/>
              <a:gd name="connsiteY238" fmla="*/ 3762703 h 6863255"/>
              <a:gd name="connsiteX239" fmla="*/ 5794012 w 12919324"/>
              <a:gd name="connsiteY239" fmla="*/ 3647089 h 6863255"/>
              <a:gd name="connsiteX240" fmla="*/ 5688909 w 12919324"/>
              <a:gd name="connsiteY240" fmla="*/ 3605048 h 6863255"/>
              <a:gd name="connsiteX241" fmla="*/ 5625847 w 12919324"/>
              <a:gd name="connsiteY241" fmla="*/ 3584027 h 6863255"/>
              <a:gd name="connsiteX242" fmla="*/ 5604826 w 12919324"/>
              <a:gd name="connsiteY242" fmla="*/ 3541986 h 6863255"/>
              <a:gd name="connsiteX243" fmla="*/ 5667888 w 12919324"/>
              <a:gd name="connsiteY243" fmla="*/ 3478924 h 6863255"/>
              <a:gd name="connsiteX244" fmla="*/ 5825543 w 12919324"/>
              <a:gd name="connsiteY244" fmla="*/ 3405351 h 6863255"/>
              <a:gd name="connsiteX245" fmla="*/ 5688909 w 12919324"/>
              <a:gd name="connsiteY245" fmla="*/ 3363310 h 6863255"/>
              <a:gd name="connsiteX246" fmla="*/ 5772992 w 12919324"/>
              <a:gd name="connsiteY246" fmla="*/ 3289737 h 6863255"/>
              <a:gd name="connsiteX247" fmla="*/ 6004219 w 12919324"/>
              <a:gd name="connsiteY247" fmla="*/ 3205655 h 6863255"/>
              <a:gd name="connsiteX248" fmla="*/ 6056771 w 12919324"/>
              <a:gd name="connsiteY248" fmla="*/ 3174124 h 6863255"/>
              <a:gd name="connsiteX249" fmla="*/ 5646868 w 12919324"/>
              <a:gd name="connsiteY249" fmla="*/ 3037489 h 6863255"/>
              <a:gd name="connsiteX250" fmla="*/ 5730950 w 12919324"/>
              <a:gd name="connsiteY250" fmla="*/ 2900855 h 6863255"/>
              <a:gd name="connsiteX251" fmla="*/ 5909626 w 12919324"/>
              <a:gd name="connsiteY251" fmla="*/ 2764220 h 6863255"/>
              <a:gd name="connsiteX252" fmla="*/ 5941157 w 12919324"/>
              <a:gd name="connsiteY252" fmla="*/ 2753710 h 6863255"/>
              <a:gd name="connsiteX253" fmla="*/ 5279005 w 12919324"/>
              <a:gd name="connsiteY253" fmla="*/ 2722179 h 6863255"/>
              <a:gd name="connsiteX254" fmla="*/ 5289516 w 12919324"/>
              <a:gd name="connsiteY254" fmla="*/ 2575034 h 6863255"/>
              <a:gd name="connsiteX255" fmla="*/ 5436661 w 12919324"/>
              <a:gd name="connsiteY255" fmla="*/ 2469931 h 6863255"/>
              <a:gd name="connsiteX256" fmla="*/ 4816550 w 12919324"/>
              <a:gd name="connsiteY256" fmla="*/ 2354317 h 6863255"/>
              <a:gd name="connsiteX257" fmla="*/ 4827061 w 12919324"/>
              <a:gd name="connsiteY257" fmla="*/ 2280744 h 6863255"/>
              <a:gd name="connsiteX258" fmla="*/ 5226454 w 12919324"/>
              <a:gd name="connsiteY258" fmla="*/ 2081048 h 6863255"/>
              <a:gd name="connsiteX259" fmla="*/ 4711447 w 12919324"/>
              <a:gd name="connsiteY259" fmla="*/ 2039006 h 6863255"/>
              <a:gd name="connsiteX260" fmla="*/ 4806040 w 12919324"/>
              <a:gd name="connsiteY260" fmla="*/ 1839310 h 6863255"/>
              <a:gd name="connsiteX261" fmla="*/ 4637874 w 12919324"/>
              <a:gd name="connsiteY261" fmla="*/ 1818289 h 6863255"/>
              <a:gd name="connsiteX262" fmla="*/ 4564302 w 12919324"/>
              <a:gd name="connsiteY262" fmla="*/ 1839310 h 6863255"/>
              <a:gd name="connsiteX263" fmla="*/ 4280523 w 12919324"/>
              <a:gd name="connsiteY263" fmla="*/ 1744717 h 6863255"/>
              <a:gd name="connsiteX264" fmla="*/ 4301543 w 12919324"/>
              <a:gd name="connsiteY264" fmla="*/ 1681655 h 6863255"/>
              <a:gd name="connsiteX265" fmla="*/ 4490730 w 12919324"/>
              <a:gd name="connsiteY265" fmla="*/ 1524000 h 6863255"/>
              <a:gd name="connsiteX266" fmla="*/ 4280523 w 12919324"/>
              <a:gd name="connsiteY266" fmla="*/ 1534510 h 6863255"/>
              <a:gd name="connsiteX267" fmla="*/ 3818068 w 12919324"/>
              <a:gd name="connsiteY267" fmla="*/ 1597572 h 6863255"/>
              <a:gd name="connsiteX268" fmla="*/ 3744495 w 12919324"/>
              <a:gd name="connsiteY268" fmla="*/ 1418896 h 6863255"/>
              <a:gd name="connsiteX269" fmla="*/ 3702454 w 12919324"/>
              <a:gd name="connsiteY269" fmla="*/ 1303282 h 6863255"/>
              <a:gd name="connsiteX270" fmla="*/ 3649902 w 12919324"/>
              <a:gd name="connsiteY270" fmla="*/ 1103586 h 6863255"/>
              <a:gd name="connsiteX271" fmla="*/ 3555309 w 12919324"/>
              <a:gd name="connsiteY271" fmla="*/ 1114096 h 6863255"/>
              <a:gd name="connsiteX272" fmla="*/ 3450205 w 12919324"/>
              <a:gd name="connsiteY272" fmla="*/ 1072055 h 6863255"/>
              <a:gd name="connsiteX273" fmla="*/ 3355612 w 12919324"/>
              <a:gd name="connsiteY273" fmla="*/ 914400 h 6863255"/>
              <a:gd name="connsiteX274" fmla="*/ 3229488 w 12919324"/>
              <a:gd name="connsiteY274" fmla="*/ 1061544 h 6863255"/>
              <a:gd name="connsiteX275" fmla="*/ 3134895 w 12919324"/>
              <a:gd name="connsiteY275" fmla="*/ 1145627 h 6863255"/>
              <a:gd name="connsiteX276" fmla="*/ 2851116 w 12919324"/>
              <a:gd name="connsiteY276" fmla="*/ 1187669 h 6863255"/>
              <a:gd name="connsiteX277" fmla="*/ 2819585 w 12919324"/>
              <a:gd name="connsiteY277" fmla="*/ 1219200 h 6863255"/>
              <a:gd name="connsiteX278" fmla="*/ 2788054 w 12919324"/>
              <a:gd name="connsiteY278" fmla="*/ 1114096 h 6863255"/>
              <a:gd name="connsiteX279" fmla="*/ 2661930 w 12919324"/>
              <a:gd name="connsiteY279" fmla="*/ 798786 h 6863255"/>
              <a:gd name="connsiteX280" fmla="*/ 2378150 w 12919324"/>
              <a:gd name="connsiteY280" fmla="*/ 1072055 h 6863255"/>
              <a:gd name="connsiteX281" fmla="*/ 2325599 w 12919324"/>
              <a:gd name="connsiteY281" fmla="*/ 1093075 h 6863255"/>
              <a:gd name="connsiteX282" fmla="*/ 2262536 w 12919324"/>
              <a:gd name="connsiteY282" fmla="*/ 1124606 h 6863255"/>
              <a:gd name="connsiteX283" fmla="*/ 2188964 w 12919324"/>
              <a:gd name="connsiteY283" fmla="*/ 945931 h 6863255"/>
              <a:gd name="connsiteX284" fmla="*/ 2167943 w 12919324"/>
              <a:gd name="connsiteY284" fmla="*/ 914400 h 6863255"/>
              <a:gd name="connsiteX285" fmla="*/ 1894674 w 12919324"/>
              <a:gd name="connsiteY285" fmla="*/ 1198179 h 6863255"/>
              <a:gd name="connsiteX286" fmla="*/ 1694978 w 12919324"/>
              <a:gd name="connsiteY286" fmla="*/ 1355834 h 6863255"/>
              <a:gd name="connsiteX287" fmla="*/ 1600385 w 12919324"/>
              <a:gd name="connsiteY287" fmla="*/ 1040524 h 6863255"/>
              <a:gd name="connsiteX288" fmla="*/ 1106399 w 12919324"/>
              <a:gd name="connsiteY288" fmla="*/ 1387365 h 6863255"/>
              <a:gd name="connsiteX289" fmla="*/ 1085378 w 12919324"/>
              <a:gd name="connsiteY289" fmla="*/ 1303282 h 6863255"/>
              <a:gd name="connsiteX290" fmla="*/ 1064357 w 12919324"/>
              <a:gd name="connsiteY290" fmla="*/ 1093075 h 6863255"/>
              <a:gd name="connsiteX291" fmla="*/ 959254 w 12919324"/>
              <a:gd name="connsiteY291" fmla="*/ 1177158 h 6863255"/>
              <a:gd name="connsiteX292" fmla="*/ 917212 w 12919324"/>
              <a:gd name="connsiteY292" fmla="*/ 1040524 h 6863255"/>
              <a:gd name="connsiteX293" fmla="*/ 875171 w 12919324"/>
              <a:gd name="connsiteY293" fmla="*/ 830317 h 6863255"/>
              <a:gd name="connsiteX294" fmla="*/ 664964 w 12919324"/>
              <a:gd name="connsiteY294" fmla="*/ 578069 h 6863255"/>
              <a:gd name="connsiteX295" fmla="*/ 633433 w 12919324"/>
              <a:gd name="connsiteY295" fmla="*/ 945931 h 6863255"/>
              <a:gd name="connsiteX296" fmla="*/ 801599 w 12919324"/>
              <a:gd name="connsiteY296" fmla="*/ 746234 h 6863255"/>
              <a:gd name="connsiteX297" fmla="*/ 1001295 w 12919324"/>
              <a:gd name="connsiteY297" fmla="*/ 504496 h 6863255"/>
              <a:gd name="connsiteX298" fmla="*/ 1032826 w 12919324"/>
              <a:gd name="connsiteY298" fmla="*/ 641131 h 6863255"/>
              <a:gd name="connsiteX299" fmla="*/ 1116909 w 12919324"/>
              <a:gd name="connsiteY299" fmla="*/ 567558 h 6863255"/>
              <a:gd name="connsiteX300" fmla="*/ 1295585 w 12919324"/>
              <a:gd name="connsiteY300" fmla="*/ 378372 h 6863255"/>
              <a:gd name="connsiteX301" fmla="*/ 1337626 w 12919324"/>
              <a:gd name="connsiteY301" fmla="*/ 409903 h 6863255"/>
              <a:gd name="connsiteX302" fmla="*/ 1379668 w 12919324"/>
              <a:gd name="connsiteY302" fmla="*/ 578069 h 6863255"/>
              <a:gd name="connsiteX303" fmla="*/ 1463750 w 12919324"/>
              <a:gd name="connsiteY303" fmla="*/ 504496 h 6863255"/>
              <a:gd name="connsiteX304" fmla="*/ 1747530 w 12919324"/>
              <a:gd name="connsiteY304" fmla="*/ 210206 h 6863255"/>
              <a:gd name="connsiteX305" fmla="*/ 1999778 w 12919324"/>
              <a:gd name="connsiteY305" fmla="*/ 472965 h 6863255"/>
              <a:gd name="connsiteX306" fmla="*/ 2041819 w 12919324"/>
              <a:gd name="connsiteY306" fmla="*/ 441434 h 6863255"/>
              <a:gd name="connsiteX307" fmla="*/ 2062840 w 12919324"/>
              <a:gd name="connsiteY307" fmla="*/ 546537 h 6863255"/>
              <a:gd name="connsiteX308" fmla="*/ 2094371 w 12919324"/>
              <a:gd name="connsiteY308" fmla="*/ 578069 h 6863255"/>
              <a:gd name="connsiteX309" fmla="*/ 2325599 w 12919324"/>
              <a:gd name="connsiteY309" fmla="*/ 325820 h 6863255"/>
              <a:gd name="connsiteX310" fmla="*/ 2493764 w 12919324"/>
              <a:gd name="connsiteY310" fmla="*/ 168165 h 6863255"/>
              <a:gd name="connsiteX311" fmla="*/ 2535805 w 12919324"/>
              <a:gd name="connsiteY311" fmla="*/ 262758 h 6863255"/>
              <a:gd name="connsiteX312" fmla="*/ 2630399 w 12919324"/>
              <a:gd name="connsiteY312" fmla="*/ 599089 h 6863255"/>
              <a:gd name="connsiteX313" fmla="*/ 2724992 w 12919324"/>
              <a:gd name="connsiteY313" fmla="*/ 525517 h 6863255"/>
              <a:gd name="connsiteX314" fmla="*/ 2945709 w 12919324"/>
              <a:gd name="connsiteY314" fmla="*/ 283779 h 6863255"/>
              <a:gd name="connsiteX315" fmla="*/ 3103364 w 12919324"/>
              <a:gd name="connsiteY315" fmla="*/ 525517 h 6863255"/>
              <a:gd name="connsiteX316" fmla="*/ 3166426 w 12919324"/>
              <a:gd name="connsiteY316" fmla="*/ 472965 h 6863255"/>
              <a:gd name="connsiteX317" fmla="*/ 3250509 w 12919324"/>
              <a:gd name="connsiteY317" fmla="*/ 367862 h 6863255"/>
              <a:gd name="connsiteX318" fmla="*/ 3324081 w 12919324"/>
              <a:gd name="connsiteY318" fmla="*/ 525517 h 6863255"/>
              <a:gd name="connsiteX319" fmla="*/ 3397654 w 12919324"/>
              <a:gd name="connsiteY319" fmla="*/ 714703 h 6863255"/>
              <a:gd name="connsiteX320" fmla="*/ 3429185 w 12919324"/>
              <a:gd name="connsiteY320" fmla="*/ 704193 h 6863255"/>
              <a:gd name="connsiteX321" fmla="*/ 3681433 w 12919324"/>
              <a:gd name="connsiteY321" fmla="*/ 420413 h 6863255"/>
              <a:gd name="connsiteX322" fmla="*/ 3797047 w 12919324"/>
              <a:gd name="connsiteY322" fmla="*/ 504496 h 6863255"/>
              <a:gd name="connsiteX323" fmla="*/ 4038785 w 12919324"/>
              <a:gd name="connsiteY323" fmla="*/ 830317 h 6863255"/>
              <a:gd name="connsiteX324" fmla="*/ 4291033 w 12919324"/>
              <a:gd name="connsiteY324" fmla="*/ 536027 h 6863255"/>
              <a:gd name="connsiteX325" fmla="*/ 4417157 w 12919324"/>
              <a:gd name="connsiteY325" fmla="*/ 420413 h 6863255"/>
              <a:gd name="connsiteX326" fmla="*/ 4469709 w 12919324"/>
              <a:gd name="connsiteY326" fmla="*/ 861848 h 6863255"/>
              <a:gd name="connsiteX327" fmla="*/ 4774509 w 12919324"/>
              <a:gd name="connsiteY327" fmla="*/ 525517 h 6863255"/>
              <a:gd name="connsiteX328" fmla="*/ 4932164 w 12919324"/>
              <a:gd name="connsiteY328" fmla="*/ 325820 h 6863255"/>
              <a:gd name="connsiteX329" fmla="*/ 4963695 w 12919324"/>
              <a:gd name="connsiteY329" fmla="*/ 388882 h 6863255"/>
              <a:gd name="connsiteX330" fmla="*/ 5121350 w 12919324"/>
              <a:gd name="connsiteY330" fmla="*/ 872358 h 6863255"/>
              <a:gd name="connsiteX331" fmla="*/ 5688909 w 12919324"/>
              <a:gd name="connsiteY331" fmla="*/ 336331 h 6863255"/>
              <a:gd name="connsiteX332" fmla="*/ 5888605 w 12919324"/>
              <a:gd name="connsiteY332" fmla="*/ 189186 h 6863255"/>
              <a:gd name="connsiteX333" fmla="*/ 6014730 w 12919324"/>
              <a:gd name="connsiteY333" fmla="*/ 651641 h 6863255"/>
              <a:gd name="connsiteX334" fmla="*/ 6035750 w 12919324"/>
              <a:gd name="connsiteY334" fmla="*/ 725213 h 6863255"/>
              <a:gd name="connsiteX335" fmla="*/ 6550757 w 12919324"/>
              <a:gd name="connsiteY335" fmla="*/ 567558 h 6863255"/>
              <a:gd name="connsiteX336" fmla="*/ 6613819 w 12919324"/>
              <a:gd name="connsiteY336" fmla="*/ 819806 h 6863255"/>
              <a:gd name="connsiteX337" fmla="*/ 7254950 w 12919324"/>
              <a:gd name="connsiteY337" fmla="*/ 704193 h 6863255"/>
              <a:gd name="connsiteX338" fmla="*/ 7296992 w 12919324"/>
              <a:gd name="connsiteY338" fmla="*/ 809296 h 6863255"/>
              <a:gd name="connsiteX339" fmla="*/ 7570261 w 12919324"/>
              <a:gd name="connsiteY339" fmla="*/ 472965 h 6863255"/>
              <a:gd name="connsiteX340" fmla="*/ 7790978 w 12919324"/>
              <a:gd name="connsiteY340" fmla="*/ 252248 h 6863255"/>
              <a:gd name="connsiteX341" fmla="*/ 7822509 w 12919324"/>
              <a:gd name="connsiteY341" fmla="*/ 336331 h 6863255"/>
              <a:gd name="connsiteX342" fmla="*/ 7875061 w 12919324"/>
              <a:gd name="connsiteY342" fmla="*/ 578069 h 6863255"/>
              <a:gd name="connsiteX343" fmla="*/ 8043226 w 12919324"/>
              <a:gd name="connsiteY343" fmla="*/ 683172 h 6863255"/>
              <a:gd name="connsiteX344" fmla="*/ 8095778 w 12919324"/>
              <a:gd name="connsiteY344" fmla="*/ 588579 h 6863255"/>
              <a:gd name="connsiteX345" fmla="*/ 8337516 w 12919324"/>
              <a:gd name="connsiteY345" fmla="*/ 273269 h 6863255"/>
              <a:gd name="connsiteX346" fmla="*/ 8379557 w 12919324"/>
              <a:gd name="connsiteY346" fmla="*/ 409903 h 6863255"/>
              <a:gd name="connsiteX347" fmla="*/ 8390068 w 12919324"/>
              <a:gd name="connsiteY347" fmla="*/ 462455 h 6863255"/>
              <a:gd name="connsiteX348" fmla="*/ 8516192 w 12919324"/>
              <a:gd name="connsiteY348" fmla="*/ 1008993 h 6863255"/>
              <a:gd name="connsiteX349" fmla="*/ 9031199 w 12919324"/>
              <a:gd name="connsiteY349" fmla="*/ 357351 h 6863255"/>
              <a:gd name="connsiteX350" fmla="*/ 9188854 w 12919324"/>
              <a:gd name="connsiteY350" fmla="*/ 178675 h 6863255"/>
              <a:gd name="connsiteX351" fmla="*/ 9430592 w 12919324"/>
              <a:gd name="connsiteY351" fmla="*/ 819806 h 6863255"/>
              <a:gd name="connsiteX352" fmla="*/ 9451612 w 12919324"/>
              <a:gd name="connsiteY352" fmla="*/ 851337 h 6863255"/>
              <a:gd name="connsiteX353" fmla="*/ 9567226 w 12919324"/>
              <a:gd name="connsiteY353" fmla="*/ 746234 h 6863255"/>
              <a:gd name="connsiteX354" fmla="*/ 9998150 w 12919324"/>
              <a:gd name="connsiteY354" fmla="*/ 262758 h 6863255"/>
              <a:gd name="connsiteX355" fmla="*/ 10082233 w 12919324"/>
              <a:gd name="connsiteY355" fmla="*/ 157655 h 6863255"/>
              <a:gd name="connsiteX356" fmla="*/ 10155805 w 12919324"/>
              <a:gd name="connsiteY356" fmla="*/ 399393 h 6863255"/>
              <a:gd name="connsiteX357" fmla="*/ 10281930 w 12919324"/>
              <a:gd name="connsiteY357" fmla="*/ 1093075 h 6863255"/>
              <a:gd name="connsiteX358" fmla="*/ 10912550 w 12919324"/>
              <a:gd name="connsiteY358" fmla="*/ 262758 h 6863255"/>
              <a:gd name="connsiteX359" fmla="*/ 11122757 w 12919324"/>
              <a:gd name="connsiteY359" fmla="*/ 0 h 6863255"/>
              <a:gd name="connsiteX360" fmla="*/ 11143778 w 12919324"/>
              <a:gd name="connsiteY360" fmla="*/ 52551 h 6863255"/>
              <a:gd name="connsiteX361" fmla="*/ 11259392 w 12919324"/>
              <a:gd name="connsiteY361" fmla="*/ 441434 h 6863255"/>
              <a:gd name="connsiteX362" fmla="*/ 11406536 w 12919324"/>
              <a:gd name="connsiteY362" fmla="*/ 735724 h 6863255"/>
              <a:gd name="connsiteX363" fmla="*/ 11648274 w 12919324"/>
              <a:gd name="connsiteY363" fmla="*/ 430924 h 6863255"/>
              <a:gd name="connsiteX364" fmla="*/ 11700826 w 12919324"/>
              <a:gd name="connsiteY364" fmla="*/ 346841 h 6863255"/>
              <a:gd name="connsiteX365" fmla="*/ 11847971 w 12919324"/>
              <a:gd name="connsiteY365" fmla="*/ 189186 h 6863255"/>
              <a:gd name="connsiteX366" fmla="*/ 11879502 w 12919324"/>
              <a:gd name="connsiteY366" fmla="*/ 220717 h 6863255"/>
              <a:gd name="connsiteX367" fmla="*/ 12163281 w 12919324"/>
              <a:gd name="connsiteY367" fmla="*/ 1093075 h 6863255"/>
              <a:gd name="connsiteX368" fmla="*/ 12688799 w 12919324"/>
              <a:gd name="connsiteY368" fmla="*/ 430924 h 6863255"/>
              <a:gd name="connsiteX369" fmla="*/ 12825433 w 12919324"/>
              <a:gd name="connsiteY369" fmla="*/ 367862 h 6863255"/>
              <a:gd name="connsiteX370" fmla="*/ 12835943 w 12919324"/>
              <a:gd name="connsiteY370" fmla="*/ 1376855 h 6863255"/>
              <a:gd name="connsiteX371" fmla="*/ 12468081 w 12919324"/>
              <a:gd name="connsiteY371" fmla="*/ 1481958 h 6863255"/>
              <a:gd name="connsiteX372" fmla="*/ 11700826 w 12919324"/>
              <a:gd name="connsiteY372" fmla="*/ 1702675 h 6863255"/>
              <a:gd name="connsiteX373" fmla="*/ 11501130 w 12919324"/>
              <a:gd name="connsiteY373" fmla="*/ 1755227 h 6863255"/>
              <a:gd name="connsiteX374" fmla="*/ 11227861 w 12919324"/>
              <a:gd name="connsiteY374" fmla="*/ 1818289 h 6863255"/>
              <a:gd name="connsiteX375" fmla="*/ 11175309 w 12919324"/>
              <a:gd name="connsiteY375" fmla="*/ 1839310 h 6863255"/>
              <a:gd name="connsiteX376" fmla="*/ 11774399 w 12919324"/>
              <a:gd name="connsiteY376" fmla="*/ 1650124 h 6863255"/>
              <a:gd name="connsiteX377" fmla="*/ 11953074 w 12919324"/>
              <a:gd name="connsiteY377" fmla="*/ 1618593 h 6863255"/>
              <a:gd name="connsiteX378" fmla="*/ 11942564 w 12919324"/>
              <a:gd name="connsiteY378" fmla="*/ 1818289 h 6863255"/>
              <a:gd name="connsiteX379" fmla="*/ 10534178 w 12919324"/>
              <a:gd name="connsiteY379" fmla="*/ 2659117 h 6863255"/>
              <a:gd name="connsiteX380" fmla="*/ 10082233 w 12919324"/>
              <a:gd name="connsiteY380" fmla="*/ 2774731 h 6863255"/>
              <a:gd name="connsiteX381" fmla="*/ 9903557 w 12919324"/>
              <a:gd name="connsiteY381" fmla="*/ 2858813 h 6863255"/>
              <a:gd name="connsiteX382" fmla="*/ 10502647 w 12919324"/>
              <a:gd name="connsiteY382" fmla="*/ 2732689 h 6863255"/>
              <a:gd name="connsiteX383" fmla="*/ 11406536 w 12919324"/>
              <a:gd name="connsiteY383" fmla="*/ 2638096 h 6863255"/>
              <a:gd name="connsiteX384" fmla="*/ 12426040 w 12919324"/>
              <a:gd name="connsiteY384" fmla="*/ 2585544 h 6863255"/>
              <a:gd name="connsiteX385" fmla="*/ 12341957 w 12919324"/>
              <a:gd name="connsiteY385" fmla="*/ 2900855 h 6863255"/>
              <a:gd name="connsiteX386" fmla="*/ 10271419 w 12919324"/>
              <a:gd name="connsiteY386" fmla="*/ 3552496 h 6863255"/>
              <a:gd name="connsiteX387" fmla="*/ 10145295 w 12919324"/>
              <a:gd name="connsiteY387" fmla="*/ 3499944 h 6863255"/>
              <a:gd name="connsiteX388" fmla="*/ 10281930 w 12919324"/>
              <a:gd name="connsiteY388" fmla="*/ 3268717 h 6863255"/>
              <a:gd name="connsiteX389" fmla="*/ 10996633 w 12919324"/>
              <a:gd name="connsiteY389" fmla="*/ 3048000 h 6863255"/>
              <a:gd name="connsiteX390" fmla="*/ 10807447 w 12919324"/>
              <a:gd name="connsiteY390" fmla="*/ 3331779 h 6863255"/>
              <a:gd name="connsiteX391" fmla="*/ 10387033 w 12919324"/>
              <a:gd name="connsiteY391" fmla="*/ 3657600 h 6863255"/>
              <a:gd name="connsiteX392" fmla="*/ 9535695 w 12919324"/>
              <a:gd name="connsiteY392" fmla="*/ 4172606 h 6863255"/>
              <a:gd name="connsiteX393" fmla="*/ 9304468 w 12919324"/>
              <a:gd name="connsiteY393" fmla="*/ 4340772 h 6863255"/>
              <a:gd name="connsiteX394" fmla="*/ 10208357 w 12919324"/>
              <a:gd name="connsiteY394" fmla="*/ 4351282 h 6863255"/>
              <a:gd name="connsiteX395" fmla="*/ 10239888 w 12919324"/>
              <a:gd name="connsiteY395" fmla="*/ 4403834 h 6863255"/>
              <a:gd name="connsiteX396" fmla="*/ 10187336 w 12919324"/>
              <a:gd name="connsiteY396" fmla="*/ 4456386 h 6863255"/>
              <a:gd name="connsiteX397" fmla="*/ 8263943 w 12919324"/>
              <a:gd name="connsiteY397" fmla="*/ 4603531 h 6863255"/>
              <a:gd name="connsiteX398" fmla="*/ 8211392 w 12919324"/>
              <a:gd name="connsiteY398" fmla="*/ 4540469 h 6863255"/>
              <a:gd name="connsiteX399" fmla="*/ 8358536 w 12919324"/>
              <a:gd name="connsiteY399" fmla="*/ 4382813 h 6863255"/>
              <a:gd name="connsiteX400" fmla="*/ 8663336 w 12919324"/>
              <a:gd name="connsiteY400" fmla="*/ 4288220 h 6863255"/>
              <a:gd name="connsiteX401" fmla="*/ 9073240 w 12919324"/>
              <a:gd name="connsiteY401" fmla="*/ 4372303 h 6863255"/>
              <a:gd name="connsiteX402" fmla="*/ 9010178 w 12919324"/>
              <a:gd name="connsiteY402" fmla="*/ 4508937 h 6863255"/>
              <a:gd name="connsiteX403" fmla="*/ 7002702 w 12919324"/>
              <a:gd name="connsiteY403" fmla="*/ 4918841 h 6863255"/>
              <a:gd name="connsiteX404" fmla="*/ 6592799 w 12919324"/>
              <a:gd name="connsiteY404" fmla="*/ 4719144 h 6863255"/>
              <a:gd name="connsiteX405" fmla="*/ 6645350 w 12919324"/>
              <a:gd name="connsiteY405" fmla="*/ 4582510 h 6863255"/>
              <a:gd name="connsiteX406" fmla="*/ 6866068 w 12919324"/>
              <a:gd name="connsiteY406" fmla="*/ 4319751 h 6863255"/>
              <a:gd name="connsiteX407" fmla="*/ 7339033 w 12919324"/>
              <a:gd name="connsiteY407" fmla="*/ 4014951 h 6863255"/>
              <a:gd name="connsiteX408" fmla="*/ 7254950 w 12919324"/>
              <a:gd name="connsiteY408" fmla="*/ 4340772 h 6863255"/>
              <a:gd name="connsiteX409" fmla="*/ 7202399 w 12919324"/>
              <a:gd name="connsiteY409" fmla="*/ 4256689 h 6863255"/>
              <a:gd name="connsiteX410" fmla="*/ 7170868 w 12919324"/>
              <a:gd name="connsiteY410" fmla="*/ 4109544 h 6863255"/>
              <a:gd name="connsiteX411" fmla="*/ 7202399 w 12919324"/>
              <a:gd name="connsiteY411" fmla="*/ 3499944 h 6863255"/>
              <a:gd name="connsiteX412" fmla="*/ 7454647 w 12919324"/>
              <a:gd name="connsiteY412" fmla="*/ 3121572 h 6863255"/>
              <a:gd name="connsiteX413" fmla="*/ 7202399 w 12919324"/>
              <a:gd name="connsiteY413" fmla="*/ 3373820 h 6863255"/>
              <a:gd name="connsiteX414" fmla="*/ 7244440 w 12919324"/>
              <a:gd name="connsiteY414" fmla="*/ 2638096 h 6863255"/>
              <a:gd name="connsiteX415" fmla="*/ 7349543 w 12919324"/>
              <a:gd name="connsiteY415" fmla="*/ 2354317 h 6863255"/>
              <a:gd name="connsiteX416" fmla="*/ 7307502 w 12919324"/>
              <a:gd name="connsiteY416" fmla="*/ 2564524 h 6863255"/>
              <a:gd name="connsiteX417" fmla="*/ 7286481 w 12919324"/>
              <a:gd name="connsiteY417" fmla="*/ 2627586 h 6863255"/>
              <a:gd name="connsiteX418" fmla="*/ 7517709 w 12919324"/>
              <a:gd name="connsiteY418" fmla="*/ 2217682 h 6863255"/>
              <a:gd name="connsiteX419" fmla="*/ 7643833 w 12919324"/>
              <a:gd name="connsiteY419" fmla="*/ 2049517 h 6863255"/>
              <a:gd name="connsiteX420" fmla="*/ 7769957 w 12919324"/>
              <a:gd name="connsiteY420" fmla="*/ 2522482 h 6863255"/>
              <a:gd name="connsiteX421" fmla="*/ 7790978 w 12919324"/>
              <a:gd name="connsiteY421" fmla="*/ 2396358 h 6863255"/>
              <a:gd name="connsiteX422" fmla="*/ 7948633 w 12919324"/>
              <a:gd name="connsiteY422" fmla="*/ 2028496 h 6863255"/>
              <a:gd name="connsiteX423" fmla="*/ 7969654 w 12919324"/>
              <a:gd name="connsiteY423" fmla="*/ 1965434 h 6863255"/>
              <a:gd name="connsiteX424" fmla="*/ 8011695 w 12919324"/>
              <a:gd name="connsiteY424" fmla="*/ 2144110 h 6863255"/>
              <a:gd name="connsiteX425" fmla="*/ 8032716 w 12919324"/>
              <a:gd name="connsiteY425" fmla="*/ 2249213 h 6863255"/>
              <a:gd name="connsiteX426" fmla="*/ 8190371 w 12919324"/>
              <a:gd name="connsiteY426" fmla="*/ 2343806 h 6863255"/>
              <a:gd name="connsiteX427" fmla="*/ 8600274 w 12919324"/>
              <a:gd name="connsiteY427" fmla="*/ 1860331 h 6863255"/>
              <a:gd name="connsiteX428" fmla="*/ 8726399 w 12919324"/>
              <a:gd name="connsiteY428" fmla="*/ 2133600 h 6863255"/>
              <a:gd name="connsiteX429" fmla="*/ 8799971 w 12919324"/>
              <a:gd name="connsiteY429" fmla="*/ 2690648 h 6863255"/>
              <a:gd name="connsiteX430" fmla="*/ 8884054 w 12919324"/>
              <a:gd name="connsiteY430" fmla="*/ 2501462 h 6863255"/>
              <a:gd name="connsiteX431" fmla="*/ 9073240 w 12919324"/>
              <a:gd name="connsiteY431" fmla="*/ 2165131 h 6863255"/>
              <a:gd name="connsiteX432" fmla="*/ 9115281 w 12919324"/>
              <a:gd name="connsiteY432" fmla="*/ 2081048 h 6863255"/>
              <a:gd name="connsiteX433" fmla="*/ 9167833 w 12919324"/>
              <a:gd name="connsiteY433" fmla="*/ 1986455 h 6863255"/>
              <a:gd name="connsiteX434" fmla="*/ 9178343 w 12919324"/>
              <a:gd name="connsiteY434" fmla="*/ 2701158 h 6863255"/>
              <a:gd name="connsiteX435" fmla="*/ 9241405 w 12919324"/>
              <a:gd name="connsiteY435" fmla="*/ 2585544 h 6863255"/>
              <a:gd name="connsiteX436" fmla="*/ 9378040 w 12919324"/>
              <a:gd name="connsiteY436" fmla="*/ 2385848 h 6863255"/>
              <a:gd name="connsiteX437" fmla="*/ 9388550 w 12919324"/>
              <a:gd name="connsiteY437" fmla="*/ 2585544 h 6863255"/>
              <a:gd name="connsiteX438" fmla="*/ 9031199 w 12919324"/>
              <a:gd name="connsiteY438" fmla="*/ 3331779 h 6863255"/>
              <a:gd name="connsiteX439" fmla="*/ 8705378 w 12919324"/>
              <a:gd name="connsiteY439" fmla="*/ 3783724 h 6863255"/>
              <a:gd name="connsiteX440" fmla="*/ 8663336 w 12919324"/>
              <a:gd name="connsiteY440" fmla="*/ 3773213 h 6863255"/>
              <a:gd name="connsiteX441" fmla="*/ 8631805 w 12919324"/>
              <a:gd name="connsiteY441" fmla="*/ 3752193 h 6863255"/>
              <a:gd name="connsiteX442" fmla="*/ 8453130 w 12919324"/>
              <a:gd name="connsiteY442" fmla="*/ 3783724 h 6863255"/>
              <a:gd name="connsiteX443" fmla="*/ 8305985 w 12919324"/>
              <a:gd name="connsiteY443" fmla="*/ 3878317 h 6863255"/>
              <a:gd name="connsiteX444" fmla="*/ 8242923 w 12919324"/>
              <a:gd name="connsiteY444" fmla="*/ 3899337 h 6863255"/>
              <a:gd name="connsiteX445" fmla="*/ 8211392 w 12919324"/>
              <a:gd name="connsiteY445" fmla="*/ 3920358 h 6863255"/>
              <a:gd name="connsiteX446" fmla="*/ 8022205 w 12919324"/>
              <a:gd name="connsiteY446" fmla="*/ 4014951 h 6863255"/>
              <a:gd name="connsiteX447" fmla="*/ 7980164 w 12919324"/>
              <a:gd name="connsiteY447" fmla="*/ 4130565 h 6863255"/>
              <a:gd name="connsiteX448" fmla="*/ 8085268 w 12919324"/>
              <a:gd name="connsiteY448" fmla="*/ 4235669 h 6863255"/>
              <a:gd name="connsiteX449" fmla="*/ 8127309 w 12919324"/>
              <a:gd name="connsiteY449" fmla="*/ 4256689 h 6863255"/>
              <a:gd name="connsiteX450" fmla="*/ 8242923 w 12919324"/>
              <a:gd name="connsiteY450" fmla="*/ 4267200 h 6863255"/>
              <a:gd name="connsiteX451" fmla="*/ 8337516 w 12919324"/>
              <a:gd name="connsiteY451" fmla="*/ 4246179 h 6863255"/>
              <a:gd name="connsiteX452" fmla="*/ 8379557 w 12919324"/>
              <a:gd name="connsiteY452" fmla="*/ 4225158 h 6863255"/>
              <a:gd name="connsiteX453" fmla="*/ 8505681 w 12919324"/>
              <a:gd name="connsiteY453" fmla="*/ 4130565 h 6863255"/>
              <a:gd name="connsiteX454" fmla="*/ 8537212 w 12919324"/>
              <a:gd name="connsiteY454" fmla="*/ 4067503 h 6863255"/>
              <a:gd name="connsiteX455" fmla="*/ 8663336 w 12919324"/>
              <a:gd name="connsiteY455" fmla="*/ 3867806 h 6863255"/>
              <a:gd name="connsiteX456" fmla="*/ 8705378 w 12919324"/>
              <a:gd name="connsiteY456" fmla="*/ 3825765 h 6863255"/>
              <a:gd name="connsiteX457" fmla="*/ 8789461 w 12919324"/>
              <a:gd name="connsiteY457" fmla="*/ 3720662 h 6863255"/>
              <a:gd name="connsiteX458" fmla="*/ 8831502 w 12919324"/>
              <a:gd name="connsiteY458" fmla="*/ 3657600 h 6863255"/>
              <a:gd name="connsiteX459" fmla="*/ 8884054 w 12919324"/>
              <a:gd name="connsiteY459" fmla="*/ 3605048 h 6863255"/>
              <a:gd name="connsiteX460" fmla="*/ 8957626 w 12919324"/>
              <a:gd name="connsiteY460" fmla="*/ 3520965 h 6863255"/>
              <a:gd name="connsiteX461" fmla="*/ 9125792 w 12919324"/>
              <a:gd name="connsiteY461" fmla="*/ 3352800 h 6863255"/>
              <a:gd name="connsiteX462" fmla="*/ 9146812 w 12919324"/>
              <a:gd name="connsiteY462" fmla="*/ 3321269 h 6863255"/>
              <a:gd name="connsiteX463" fmla="*/ 9188854 w 12919324"/>
              <a:gd name="connsiteY463" fmla="*/ 3310758 h 6863255"/>
              <a:gd name="connsiteX464" fmla="*/ 9293957 w 12919324"/>
              <a:gd name="connsiteY464" fmla="*/ 3247696 h 6863255"/>
              <a:gd name="connsiteX465" fmla="*/ 9451612 w 12919324"/>
              <a:gd name="connsiteY465" fmla="*/ 3142593 h 6863255"/>
              <a:gd name="connsiteX466" fmla="*/ 9535695 w 12919324"/>
              <a:gd name="connsiteY466" fmla="*/ 3100551 h 6863255"/>
              <a:gd name="connsiteX467" fmla="*/ 9609268 w 12919324"/>
              <a:gd name="connsiteY467" fmla="*/ 3016469 h 6863255"/>
              <a:gd name="connsiteX468" fmla="*/ 9745902 w 12919324"/>
              <a:gd name="connsiteY468" fmla="*/ 2816772 h 6863255"/>
              <a:gd name="connsiteX469" fmla="*/ 9798454 w 12919324"/>
              <a:gd name="connsiteY469" fmla="*/ 2743200 h 6863255"/>
              <a:gd name="connsiteX470" fmla="*/ 10019171 w 12919324"/>
              <a:gd name="connsiteY470" fmla="*/ 2322786 h 6863255"/>
              <a:gd name="connsiteX471" fmla="*/ 10071723 w 12919324"/>
              <a:gd name="connsiteY471" fmla="*/ 2270234 h 6863255"/>
              <a:gd name="connsiteX472" fmla="*/ 10166316 w 12919324"/>
              <a:gd name="connsiteY472" fmla="*/ 2123089 h 6863255"/>
              <a:gd name="connsiteX473" fmla="*/ 10197847 w 12919324"/>
              <a:gd name="connsiteY473" fmla="*/ 2049517 h 6863255"/>
              <a:gd name="connsiteX474" fmla="*/ 10260909 w 12919324"/>
              <a:gd name="connsiteY474" fmla="*/ 1975944 h 6863255"/>
              <a:gd name="connsiteX475" fmla="*/ 10281930 w 12919324"/>
              <a:gd name="connsiteY475" fmla="*/ 1944413 h 6863255"/>
              <a:gd name="connsiteX476" fmla="*/ 10355502 w 12919324"/>
              <a:gd name="connsiteY476" fmla="*/ 1860331 h 6863255"/>
              <a:gd name="connsiteX477" fmla="*/ 10366012 w 12919324"/>
              <a:gd name="connsiteY477" fmla="*/ 1818289 h 6863255"/>
              <a:gd name="connsiteX478" fmla="*/ 10513157 w 12919324"/>
              <a:gd name="connsiteY478" fmla="*/ 1702675 h 6863255"/>
              <a:gd name="connsiteX479" fmla="*/ 10544688 w 12919324"/>
              <a:gd name="connsiteY479" fmla="*/ 1671144 h 6863255"/>
              <a:gd name="connsiteX480" fmla="*/ 10649792 w 12919324"/>
              <a:gd name="connsiteY480" fmla="*/ 1618593 h 6863255"/>
              <a:gd name="connsiteX481" fmla="*/ 10786426 w 12919324"/>
              <a:gd name="connsiteY481" fmla="*/ 1545020 h 6863255"/>
              <a:gd name="connsiteX482" fmla="*/ 10870509 w 12919324"/>
              <a:gd name="connsiteY482" fmla="*/ 1471448 h 6863255"/>
              <a:gd name="connsiteX483" fmla="*/ 10944081 w 12919324"/>
              <a:gd name="connsiteY483" fmla="*/ 1355834 h 6863255"/>
              <a:gd name="connsiteX484" fmla="*/ 10996633 w 12919324"/>
              <a:gd name="connsiteY484" fmla="*/ 1292772 h 6863255"/>
              <a:gd name="connsiteX485" fmla="*/ 10944081 w 12919324"/>
              <a:gd name="connsiteY485" fmla="*/ 1271751 h 6863255"/>
              <a:gd name="connsiteX486" fmla="*/ 10040192 w 12919324"/>
              <a:gd name="connsiteY486" fmla="*/ 1524000 h 6863255"/>
              <a:gd name="connsiteX487" fmla="*/ 9798454 w 12919324"/>
              <a:gd name="connsiteY487" fmla="*/ 1576551 h 6863255"/>
              <a:gd name="connsiteX488" fmla="*/ 9714371 w 12919324"/>
              <a:gd name="connsiteY488" fmla="*/ 1597572 h 6863255"/>
              <a:gd name="connsiteX489" fmla="*/ 9462123 w 12919324"/>
              <a:gd name="connsiteY489" fmla="*/ 1671144 h 6863255"/>
              <a:gd name="connsiteX490" fmla="*/ 8999668 w 12919324"/>
              <a:gd name="connsiteY490" fmla="*/ 1734206 h 6863255"/>
              <a:gd name="connsiteX491" fmla="*/ 8684357 w 12919324"/>
              <a:gd name="connsiteY491" fmla="*/ 1713186 h 6863255"/>
              <a:gd name="connsiteX492" fmla="*/ 8284964 w 12919324"/>
              <a:gd name="connsiteY492" fmla="*/ 1639613 h 6863255"/>
              <a:gd name="connsiteX493" fmla="*/ 7990674 w 12919324"/>
              <a:gd name="connsiteY493" fmla="*/ 1545020 h 6863255"/>
              <a:gd name="connsiteX494" fmla="*/ 7559750 w 12919324"/>
              <a:gd name="connsiteY494" fmla="*/ 1460937 h 6863255"/>
              <a:gd name="connsiteX495" fmla="*/ 7475668 w 12919324"/>
              <a:gd name="connsiteY495" fmla="*/ 1418896 h 6863255"/>
              <a:gd name="connsiteX496" fmla="*/ 7318012 w 12919324"/>
              <a:gd name="connsiteY496" fmla="*/ 1387365 h 6863255"/>
              <a:gd name="connsiteX497" fmla="*/ 7086785 w 12919324"/>
              <a:gd name="connsiteY497" fmla="*/ 1397875 h 6863255"/>
              <a:gd name="connsiteX498" fmla="*/ 7023723 w 12919324"/>
              <a:gd name="connsiteY498" fmla="*/ 1429406 h 6863255"/>
              <a:gd name="connsiteX499" fmla="*/ 6876578 w 12919324"/>
              <a:gd name="connsiteY499" fmla="*/ 1471448 h 6863255"/>
              <a:gd name="connsiteX500" fmla="*/ 6750454 w 12919324"/>
              <a:gd name="connsiteY500" fmla="*/ 1524000 h 6863255"/>
              <a:gd name="connsiteX501" fmla="*/ 6676881 w 12919324"/>
              <a:gd name="connsiteY501" fmla="*/ 1576551 h 6863255"/>
              <a:gd name="connsiteX502" fmla="*/ 6519226 w 12919324"/>
              <a:gd name="connsiteY502" fmla="*/ 1639613 h 6863255"/>
              <a:gd name="connsiteX503" fmla="*/ 6319530 w 12919324"/>
              <a:gd name="connsiteY503" fmla="*/ 1807779 h 6863255"/>
              <a:gd name="connsiteX504" fmla="*/ 6309019 w 12919324"/>
              <a:gd name="connsiteY504" fmla="*/ 2144110 h 6863255"/>
              <a:gd name="connsiteX505" fmla="*/ 6351061 w 12919324"/>
              <a:gd name="connsiteY505" fmla="*/ 2238703 h 6863255"/>
              <a:gd name="connsiteX506" fmla="*/ 6382592 w 12919324"/>
              <a:gd name="connsiteY506" fmla="*/ 2364827 h 6863255"/>
              <a:gd name="connsiteX507" fmla="*/ 6466674 w 12919324"/>
              <a:gd name="connsiteY507" fmla="*/ 2575034 h 6863255"/>
              <a:gd name="connsiteX508" fmla="*/ 6477185 w 12919324"/>
              <a:gd name="connsiteY508" fmla="*/ 2606565 h 6863255"/>
              <a:gd name="connsiteX509" fmla="*/ 6529736 w 12919324"/>
              <a:gd name="connsiteY509" fmla="*/ 2743200 h 6863255"/>
              <a:gd name="connsiteX510" fmla="*/ 6540247 w 12919324"/>
              <a:gd name="connsiteY510" fmla="*/ 2806262 h 6863255"/>
              <a:gd name="connsiteX511" fmla="*/ 6582288 w 12919324"/>
              <a:gd name="connsiteY511" fmla="*/ 2921875 h 6863255"/>
              <a:gd name="connsiteX512" fmla="*/ 6498205 w 12919324"/>
              <a:gd name="connsiteY512" fmla="*/ 3689131 h 6863255"/>
              <a:gd name="connsiteX513" fmla="*/ 6466674 w 12919324"/>
              <a:gd name="connsiteY513" fmla="*/ 3867806 h 6863255"/>
              <a:gd name="connsiteX514" fmla="*/ 6456164 w 12919324"/>
              <a:gd name="connsiteY514" fmla="*/ 3899337 h 6863255"/>
              <a:gd name="connsiteX515" fmla="*/ 6445654 w 12919324"/>
              <a:gd name="connsiteY515" fmla="*/ 3951889 h 6863255"/>
              <a:gd name="connsiteX516" fmla="*/ 6435143 w 12919324"/>
              <a:gd name="connsiteY516" fmla="*/ 3983420 h 6863255"/>
              <a:gd name="connsiteX517" fmla="*/ 6403612 w 12919324"/>
              <a:gd name="connsiteY517" fmla="*/ 4088524 h 6863255"/>
              <a:gd name="connsiteX518" fmla="*/ 6382592 w 12919324"/>
              <a:gd name="connsiteY518" fmla="*/ 4172606 h 6863255"/>
              <a:gd name="connsiteX519" fmla="*/ 6361571 w 12919324"/>
              <a:gd name="connsiteY519" fmla="*/ 4246179 h 6863255"/>
              <a:gd name="connsiteX520" fmla="*/ 6319530 w 12919324"/>
              <a:gd name="connsiteY520" fmla="*/ 4424855 h 6863255"/>
              <a:gd name="connsiteX521" fmla="*/ 6309019 w 12919324"/>
              <a:gd name="connsiteY521" fmla="*/ 4477406 h 6863255"/>
              <a:gd name="connsiteX522" fmla="*/ 6287999 w 12919324"/>
              <a:gd name="connsiteY522" fmla="*/ 4519448 h 6863255"/>
              <a:gd name="connsiteX523" fmla="*/ 6309019 w 12919324"/>
              <a:gd name="connsiteY523" fmla="*/ 4897820 h 6863255"/>
              <a:gd name="connsiteX524" fmla="*/ 6319530 w 12919324"/>
              <a:gd name="connsiteY524" fmla="*/ 4939862 h 6863255"/>
              <a:gd name="connsiteX525" fmla="*/ 6330040 w 12919324"/>
              <a:gd name="connsiteY525" fmla="*/ 4992413 h 6863255"/>
              <a:gd name="connsiteX526" fmla="*/ 6361571 w 12919324"/>
              <a:gd name="connsiteY526" fmla="*/ 5108027 h 6863255"/>
              <a:gd name="connsiteX527" fmla="*/ 6393102 w 12919324"/>
              <a:gd name="connsiteY527" fmla="*/ 5391806 h 6863255"/>
              <a:gd name="connsiteX528" fmla="*/ 6382592 w 12919324"/>
              <a:gd name="connsiteY528" fmla="*/ 5686096 h 6863255"/>
              <a:gd name="connsiteX529" fmla="*/ 6361571 w 12919324"/>
              <a:gd name="connsiteY529" fmla="*/ 5728137 h 6863255"/>
              <a:gd name="connsiteX530" fmla="*/ 6351061 w 12919324"/>
              <a:gd name="connsiteY530" fmla="*/ 5770179 h 6863255"/>
              <a:gd name="connsiteX531" fmla="*/ 6277488 w 12919324"/>
              <a:gd name="connsiteY531" fmla="*/ 5969875 h 6863255"/>
              <a:gd name="connsiteX532" fmla="*/ 6256468 w 12919324"/>
              <a:gd name="connsiteY532" fmla="*/ 6064469 h 6863255"/>
              <a:gd name="connsiteX533" fmla="*/ 6245957 w 12919324"/>
              <a:gd name="connsiteY533" fmla="*/ 6096000 h 6863255"/>
              <a:gd name="connsiteX534" fmla="*/ 6256468 w 12919324"/>
              <a:gd name="connsiteY534" fmla="*/ 6211613 h 6863255"/>
              <a:gd name="connsiteX535" fmla="*/ 6319530 w 12919324"/>
              <a:gd name="connsiteY535" fmla="*/ 6117020 h 6863255"/>
              <a:gd name="connsiteX536" fmla="*/ 6382592 w 12919324"/>
              <a:gd name="connsiteY536" fmla="*/ 5980386 h 6863255"/>
              <a:gd name="connsiteX537" fmla="*/ 6519226 w 12919324"/>
              <a:gd name="connsiteY537" fmla="*/ 5728137 h 6863255"/>
              <a:gd name="connsiteX538" fmla="*/ 6540247 w 12919324"/>
              <a:gd name="connsiteY538" fmla="*/ 5864772 h 6863255"/>
              <a:gd name="connsiteX539" fmla="*/ 6550757 w 12919324"/>
              <a:gd name="connsiteY539" fmla="*/ 5896303 h 6863255"/>
              <a:gd name="connsiteX540" fmla="*/ 6571778 w 12919324"/>
              <a:gd name="connsiteY540" fmla="*/ 6001406 h 6863255"/>
              <a:gd name="connsiteX541" fmla="*/ 6645350 w 12919324"/>
              <a:gd name="connsiteY541" fmla="*/ 6074979 h 6863255"/>
              <a:gd name="connsiteX542" fmla="*/ 6666371 w 12919324"/>
              <a:gd name="connsiteY542" fmla="*/ 6117020 h 6863255"/>
              <a:gd name="connsiteX543" fmla="*/ 7181378 w 12919324"/>
              <a:gd name="connsiteY543" fmla="*/ 5318234 h 6863255"/>
              <a:gd name="connsiteX544" fmla="*/ 7307502 w 12919324"/>
              <a:gd name="connsiteY544" fmla="*/ 5749158 h 6863255"/>
              <a:gd name="connsiteX545" fmla="*/ 7339033 w 12919324"/>
              <a:gd name="connsiteY545" fmla="*/ 5917324 h 6863255"/>
              <a:gd name="connsiteX546" fmla="*/ 7391585 w 12919324"/>
              <a:gd name="connsiteY546" fmla="*/ 6064469 h 6863255"/>
              <a:gd name="connsiteX547" fmla="*/ 7507199 w 12919324"/>
              <a:gd name="connsiteY547" fmla="*/ 6390289 h 6863255"/>
              <a:gd name="connsiteX548" fmla="*/ 7601792 w 12919324"/>
              <a:gd name="connsiteY548" fmla="*/ 6526924 h 6863255"/>
              <a:gd name="connsiteX549" fmla="*/ 7622812 w 12919324"/>
              <a:gd name="connsiteY549" fmla="*/ 6568965 h 6863255"/>
              <a:gd name="connsiteX550" fmla="*/ 7738426 w 12919324"/>
              <a:gd name="connsiteY550" fmla="*/ 6390289 h 6863255"/>
              <a:gd name="connsiteX551" fmla="*/ 7875061 w 12919324"/>
              <a:gd name="connsiteY551" fmla="*/ 6169572 h 6863255"/>
              <a:gd name="connsiteX552" fmla="*/ 7917102 w 12919324"/>
              <a:gd name="connsiteY552" fmla="*/ 6074979 h 6863255"/>
              <a:gd name="connsiteX553" fmla="*/ 8558233 w 12919324"/>
              <a:gd name="connsiteY553" fmla="*/ 5118537 h 6863255"/>
              <a:gd name="connsiteX554" fmla="*/ 8600274 w 12919324"/>
              <a:gd name="connsiteY554" fmla="*/ 5276193 h 6863255"/>
              <a:gd name="connsiteX555" fmla="*/ 8621295 w 12919324"/>
              <a:gd name="connsiteY555" fmla="*/ 5339255 h 6863255"/>
              <a:gd name="connsiteX556" fmla="*/ 8778950 w 12919324"/>
              <a:gd name="connsiteY556" fmla="*/ 5906813 h 6863255"/>
              <a:gd name="connsiteX557" fmla="*/ 8810481 w 12919324"/>
              <a:gd name="connsiteY557" fmla="*/ 6001406 h 6863255"/>
              <a:gd name="connsiteX558" fmla="*/ 8863033 w 12919324"/>
              <a:gd name="connsiteY558" fmla="*/ 6222124 h 6863255"/>
              <a:gd name="connsiteX559" fmla="*/ 8915585 w 12919324"/>
              <a:gd name="connsiteY559" fmla="*/ 6306206 h 6863255"/>
              <a:gd name="connsiteX560" fmla="*/ 9062730 w 12919324"/>
              <a:gd name="connsiteY560" fmla="*/ 6684579 h 6863255"/>
              <a:gd name="connsiteX561" fmla="*/ 9083750 w 12919324"/>
              <a:gd name="connsiteY561" fmla="*/ 6779172 h 6863255"/>
              <a:gd name="connsiteX562" fmla="*/ 9104771 w 12919324"/>
              <a:gd name="connsiteY562" fmla="*/ 6831724 h 6863255"/>
              <a:gd name="connsiteX563" fmla="*/ 9115281 w 12919324"/>
              <a:gd name="connsiteY563" fmla="*/ 6863255 h 6863255"/>
              <a:gd name="connsiteX564" fmla="*/ 9199364 w 12919324"/>
              <a:gd name="connsiteY564" fmla="*/ 6705600 h 6863255"/>
              <a:gd name="connsiteX565" fmla="*/ 9651309 w 12919324"/>
              <a:gd name="connsiteY565" fmla="*/ 5906813 h 6863255"/>
              <a:gd name="connsiteX566" fmla="*/ 9787943 w 12919324"/>
              <a:gd name="connsiteY566" fmla="*/ 5654565 h 6863255"/>
              <a:gd name="connsiteX567" fmla="*/ 9893047 w 12919324"/>
              <a:gd name="connsiteY567" fmla="*/ 5486400 h 6863255"/>
              <a:gd name="connsiteX568" fmla="*/ 9956109 w 12919324"/>
              <a:gd name="connsiteY568" fmla="*/ 5644055 h 6863255"/>
              <a:gd name="connsiteX569" fmla="*/ 10124274 w 12919324"/>
              <a:gd name="connsiteY569" fmla="*/ 6327227 h 6863255"/>
              <a:gd name="connsiteX570" fmla="*/ 10197847 w 12919324"/>
              <a:gd name="connsiteY570" fmla="*/ 6537434 h 6863255"/>
              <a:gd name="connsiteX571" fmla="*/ 10229378 w 12919324"/>
              <a:gd name="connsiteY571" fmla="*/ 6653048 h 6863255"/>
              <a:gd name="connsiteX572" fmla="*/ 10250399 w 12919324"/>
              <a:gd name="connsiteY572" fmla="*/ 6611006 h 6863255"/>
              <a:gd name="connsiteX573" fmla="*/ 10292440 w 12919324"/>
              <a:gd name="connsiteY573" fmla="*/ 6558455 h 6863255"/>
              <a:gd name="connsiteX574" fmla="*/ 10313461 w 12919324"/>
              <a:gd name="connsiteY574" fmla="*/ 6516413 h 6863255"/>
              <a:gd name="connsiteX575" fmla="*/ 10408054 w 12919324"/>
              <a:gd name="connsiteY575" fmla="*/ 6369269 h 6863255"/>
              <a:gd name="connsiteX576" fmla="*/ 10481626 w 12919324"/>
              <a:gd name="connsiteY576" fmla="*/ 6138041 h 6863255"/>
              <a:gd name="connsiteX577" fmla="*/ 10492136 w 12919324"/>
              <a:gd name="connsiteY577" fmla="*/ 6106510 h 6863255"/>
              <a:gd name="connsiteX578" fmla="*/ 10502647 w 12919324"/>
              <a:gd name="connsiteY578" fmla="*/ 6053958 h 6863255"/>
              <a:gd name="connsiteX579" fmla="*/ 10534178 w 12919324"/>
              <a:gd name="connsiteY579" fmla="*/ 5927834 h 6863255"/>
              <a:gd name="connsiteX580" fmla="*/ 10555199 w 12919324"/>
              <a:gd name="connsiteY580" fmla="*/ 5822731 h 6863255"/>
              <a:gd name="connsiteX581" fmla="*/ 10586730 w 12919324"/>
              <a:gd name="connsiteY581" fmla="*/ 5801710 h 6863255"/>
              <a:gd name="connsiteX582" fmla="*/ 10681323 w 12919324"/>
              <a:gd name="connsiteY582" fmla="*/ 5780689 h 6863255"/>
              <a:gd name="connsiteX583" fmla="*/ 10786426 w 12919324"/>
              <a:gd name="connsiteY583" fmla="*/ 5791200 h 6863255"/>
              <a:gd name="connsiteX584" fmla="*/ 10912550 w 12919324"/>
              <a:gd name="connsiteY584" fmla="*/ 5812220 h 6863255"/>
              <a:gd name="connsiteX585" fmla="*/ 11070205 w 12919324"/>
              <a:gd name="connsiteY585" fmla="*/ 5801710 h 6863255"/>
              <a:gd name="connsiteX586" fmla="*/ 11122757 w 12919324"/>
              <a:gd name="connsiteY586" fmla="*/ 5770179 h 6863255"/>
              <a:gd name="connsiteX587" fmla="*/ 11175309 w 12919324"/>
              <a:gd name="connsiteY587" fmla="*/ 5759669 h 6863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</a:cxnLst>
            <a:rect l="l" t="t" r="r" b="b"/>
            <a:pathLst>
              <a:path w="12919324" h="6863255">
                <a:moveTo>
                  <a:pt x="2199474" y="5034455"/>
                </a:moveTo>
                <a:cubicBezTo>
                  <a:pt x="2195971" y="5009931"/>
                  <a:pt x="2198164" y="4983883"/>
                  <a:pt x="2188964" y="4960882"/>
                </a:cubicBezTo>
                <a:cubicBezTo>
                  <a:pt x="2183444" y="4947081"/>
                  <a:pt x="2164080" y="4942646"/>
                  <a:pt x="2157433" y="4929351"/>
                </a:cubicBezTo>
                <a:cubicBezTo>
                  <a:pt x="2149444" y="4913373"/>
                  <a:pt x="2152056" y="4893911"/>
                  <a:pt x="2146923" y="4876800"/>
                </a:cubicBezTo>
                <a:cubicBezTo>
                  <a:pt x="2130866" y="4823277"/>
                  <a:pt x="2126572" y="4825142"/>
                  <a:pt x="2094371" y="4782206"/>
                </a:cubicBezTo>
                <a:cubicBezTo>
                  <a:pt x="2076854" y="4726151"/>
                  <a:pt x="2059504" y="4670043"/>
                  <a:pt x="2041819" y="4614041"/>
                </a:cubicBezTo>
                <a:cubicBezTo>
                  <a:pt x="2038483" y="4603476"/>
                  <a:pt x="2033482" y="4593374"/>
                  <a:pt x="2031309" y="4582510"/>
                </a:cubicBezTo>
                <a:cubicBezTo>
                  <a:pt x="2027806" y="4564993"/>
                  <a:pt x="2025499" y="4547193"/>
                  <a:pt x="2020799" y="4529958"/>
                </a:cubicBezTo>
                <a:cubicBezTo>
                  <a:pt x="2014969" y="4508581"/>
                  <a:pt x="2006785" y="4487917"/>
                  <a:pt x="1999778" y="4466896"/>
                </a:cubicBezTo>
                <a:cubicBezTo>
                  <a:pt x="1992771" y="4445875"/>
                  <a:pt x="1985366" y="4424983"/>
                  <a:pt x="1978757" y="4403834"/>
                </a:cubicBezTo>
                <a:cubicBezTo>
                  <a:pt x="1964544" y="4358351"/>
                  <a:pt x="1950929" y="4312683"/>
                  <a:pt x="1936716" y="4267200"/>
                </a:cubicBezTo>
                <a:cubicBezTo>
                  <a:pt x="1936711" y="4267184"/>
                  <a:pt x="1915698" y="4204153"/>
                  <a:pt x="1915695" y="4204137"/>
                </a:cubicBezTo>
                <a:cubicBezTo>
                  <a:pt x="1912192" y="4186620"/>
                  <a:pt x="1909060" y="4169024"/>
                  <a:pt x="1905185" y="4151586"/>
                </a:cubicBezTo>
                <a:cubicBezTo>
                  <a:pt x="1902051" y="4137485"/>
                  <a:pt x="1897258" y="4123756"/>
                  <a:pt x="1894674" y="4109544"/>
                </a:cubicBezTo>
                <a:cubicBezTo>
                  <a:pt x="1890242" y="4085171"/>
                  <a:pt x="1887667" y="4060496"/>
                  <a:pt x="1884164" y="4035972"/>
                </a:cubicBezTo>
                <a:cubicBezTo>
                  <a:pt x="1891171" y="3993931"/>
                  <a:pt x="1889737" y="3949571"/>
                  <a:pt x="1905185" y="3909848"/>
                </a:cubicBezTo>
                <a:cubicBezTo>
                  <a:pt x="1926536" y="3854946"/>
                  <a:pt x="1972983" y="3836507"/>
                  <a:pt x="2020799" y="3815255"/>
                </a:cubicBezTo>
                <a:cubicBezTo>
                  <a:pt x="2030923" y="3810755"/>
                  <a:pt x="2041582" y="3807431"/>
                  <a:pt x="2052330" y="3804744"/>
                </a:cubicBezTo>
                <a:cubicBezTo>
                  <a:pt x="2069660" y="3800411"/>
                  <a:pt x="2087743" y="3799275"/>
                  <a:pt x="2104881" y="3794234"/>
                </a:cubicBezTo>
                <a:cubicBezTo>
                  <a:pt x="2147396" y="3781730"/>
                  <a:pt x="2231005" y="3752193"/>
                  <a:pt x="2231005" y="3752193"/>
                </a:cubicBezTo>
                <a:cubicBezTo>
                  <a:pt x="2289862" y="3663909"/>
                  <a:pt x="2196172" y="3797537"/>
                  <a:pt x="2357130" y="3636579"/>
                </a:cubicBezTo>
                <a:cubicBezTo>
                  <a:pt x="2364964" y="3628745"/>
                  <a:pt x="2363750" y="3615421"/>
                  <a:pt x="2367640" y="3605048"/>
                </a:cubicBezTo>
                <a:cubicBezTo>
                  <a:pt x="2374265" y="3587382"/>
                  <a:pt x="2381654" y="3570013"/>
                  <a:pt x="2388661" y="3552496"/>
                </a:cubicBezTo>
                <a:cubicBezTo>
                  <a:pt x="2385157" y="3510455"/>
                  <a:pt x="2382566" y="3468327"/>
                  <a:pt x="2378150" y="3426372"/>
                </a:cubicBezTo>
                <a:cubicBezTo>
                  <a:pt x="2375557" y="3401735"/>
                  <a:pt x="2377891" y="3375353"/>
                  <a:pt x="2367640" y="3352800"/>
                </a:cubicBezTo>
                <a:cubicBezTo>
                  <a:pt x="2359439" y="3334758"/>
                  <a:pt x="2336103" y="3327564"/>
                  <a:pt x="2325599" y="3310758"/>
                </a:cubicBezTo>
                <a:cubicBezTo>
                  <a:pt x="2322246" y="3305393"/>
                  <a:pt x="2265567" y="3171394"/>
                  <a:pt x="2231005" y="3142593"/>
                </a:cubicBezTo>
                <a:cubicBezTo>
                  <a:pt x="2201893" y="3118333"/>
                  <a:pt x="2167943" y="3100552"/>
                  <a:pt x="2136412" y="3079531"/>
                </a:cubicBezTo>
                <a:cubicBezTo>
                  <a:pt x="2129405" y="3069021"/>
                  <a:pt x="2125497" y="3055579"/>
                  <a:pt x="2115392" y="3048000"/>
                </a:cubicBezTo>
                <a:cubicBezTo>
                  <a:pt x="2096591" y="3033899"/>
                  <a:pt x="2072874" y="3027883"/>
                  <a:pt x="2052330" y="3016469"/>
                </a:cubicBezTo>
                <a:cubicBezTo>
                  <a:pt x="2041288" y="3010334"/>
                  <a:pt x="2031078" y="3002790"/>
                  <a:pt x="2020799" y="2995448"/>
                </a:cubicBezTo>
                <a:cubicBezTo>
                  <a:pt x="1962058" y="2953491"/>
                  <a:pt x="1963872" y="2947002"/>
                  <a:pt x="1884164" y="2900855"/>
                </a:cubicBezTo>
                <a:cubicBezTo>
                  <a:pt x="1850266" y="2881230"/>
                  <a:pt x="1810397" y="2871805"/>
                  <a:pt x="1779061" y="2848303"/>
                </a:cubicBezTo>
                <a:cubicBezTo>
                  <a:pt x="1686115" y="2778594"/>
                  <a:pt x="1728215" y="2796320"/>
                  <a:pt x="1663447" y="2774731"/>
                </a:cubicBezTo>
                <a:cubicBezTo>
                  <a:pt x="1638923" y="2725683"/>
                  <a:pt x="1604303" y="2680492"/>
                  <a:pt x="1589874" y="2627586"/>
                </a:cubicBezTo>
                <a:cubicBezTo>
                  <a:pt x="1582442" y="2600335"/>
                  <a:pt x="1595332" y="2571293"/>
                  <a:pt x="1600385" y="2543503"/>
                </a:cubicBezTo>
                <a:cubicBezTo>
                  <a:pt x="1607033" y="2506942"/>
                  <a:pt x="1631775" y="2478007"/>
                  <a:pt x="1652936" y="2448910"/>
                </a:cubicBezTo>
                <a:cubicBezTo>
                  <a:pt x="1670409" y="2424885"/>
                  <a:pt x="1701547" y="2385629"/>
                  <a:pt x="1726509" y="2364827"/>
                </a:cubicBezTo>
                <a:cubicBezTo>
                  <a:pt x="1736213" y="2356740"/>
                  <a:pt x="1748263" y="2351805"/>
                  <a:pt x="1758040" y="2343806"/>
                </a:cubicBezTo>
                <a:cubicBezTo>
                  <a:pt x="1786864" y="2320223"/>
                  <a:pt x="1812004" y="2292139"/>
                  <a:pt x="1842123" y="2270234"/>
                </a:cubicBezTo>
                <a:cubicBezTo>
                  <a:pt x="1851083" y="2263718"/>
                  <a:pt x="1863530" y="2264224"/>
                  <a:pt x="1873654" y="2259724"/>
                </a:cubicBezTo>
                <a:cubicBezTo>
                  <a:pt x="1895130" y="2250179"/>
                  <a:pt x="1915695" y="2238703"/>
                  <a:pt x="1936716" y="2228193"/>
                </a:cubicBezTo>
                <a:cubicBezTo>
                  <a:pt x="1954233" y="2231696"/>
                  <a:pt x="1973005" y="2231311"/>
                  <a:pt x="1989268" y="2238703"/>
                </a:cubicBezTo>
                <a:cubicBezTo>
                  <a:pt x="2095443" y="2286964"/>
                  <a:pt x="2016377" y="2264072"/>
                  <a:pt x="2083861" y="2312275"/>
                </a:cubicBezTo>
                <a:cubicBezTo>
                  <a:pt x="2119952" y="2338054"/>
                  <a:pt x="2201161" y="2355874"/>
                  <a:pt x="2231005" y="2364827"/>
                </a:cubicBezTo>
                <a:cubicBezTo>
                  <a:pt x="2245019" y="2378841"/>
                  <a:pt x="2258132" y="2393818"/>
                  <a:pt x="2273047" y="2406869"/>
                </a:cubicBezTo>
                <a:cubicBezTo>
                  <a:pt x="2286230" y="2418404"/>
                  <a:pt x="2303874" y="2424943"/>
                  <a:pt x="2315088" y="2438400"/>
                </a:cubicBezTo>
                <a:cubicBezTo>
                  <a:pt x="2322181" y="2446911"/>
                  <a:pt x="2322095" y="2459421"/>
                  <a:pt x="2325599" y="2469931"/>
                </a:cubicBezTo>
                <a:cubicBezTo>
                  <a:pt x="2322095" y="2497958"/>
                  <a:pt x="2330756" y="2530511"/>
                  <a:pt x="2315088" y="2554013"/>
                </a:cubicBezTo>
                <a:cubicBezTo>
                  <a:pt x="2305179" y="2568877"/>
                  <a:pt x="2279647" y="2559391"/>
                  <a:pt x="2262536" y="2564524"/>
                </a:cubicBezTo>
                <a:cubicBezTo>
                  <a:pt x="2137116" y="2602150"/>
                  <a:pt x="2301738" y="2575349"/>
                  <a:pt x="2115392" y="2596055"/>
                </a:cubicBezTo>
                <a:cubicBezTo>
                  <a:pt x="2050501" y="2617684"/>
                  <a:pt x="2053775" y="2621125"/>
                  <a:pt x="1947226" y="2596055"/>
                </a:cubicBezTo>
                <a:cubicBezTo>
                  <a:pt x="1930175" y="2592043"/>
                  <a:pt x="1919199" y="2575034"/>
                  <a:pt x="1905185" y="2564524"/>
                </a:cubicBezTo>
                <a:cubicBezTo>
                  <a:pt x="1894675" y="2571531"/>
                  <a:pt x="1871577" y="2573084"/>
                  <a:pt x="1873654" y="2585544"/>
                </a:cubicBezTo>
                <a:cubicBezTo>
                  <a:pt x="1883501" y="2644628"/>
                  <a:pt x="1909207" y="2687405"/>
                  <a:pt x="1957736" y="2711669"/>
                </a:cubicBezTo>
                <a:cubicBezTo>
                  <a:pt x="1967646" y="2716624"/>
                  <a:pt x="1978757" y="2718676"/>
                  <a:pt x="1989268" y="2722179"/>
                </a:cubicBezTo>
                <a:cubicBezTo>
                  <a:pt x="2010289" y="2736193"/>
                  <a:pt x="2027821" y="2758092"/>
                  <a:pt x="2052330" y="2764220"/>
                </a:cubicBezTo>
                <a:cubicBezTo>
                  <a:pt x="2066344" y="2767724"/>
                  <a:pt x="2080482" y="2770763"/>
                  <a:pt x="2094371" y="2774731"/>
                </a:cubicBezTo>
                <a:cubicBezTo>
                  <a:pt x="2105024" y="2777775"/>
                  <a:pt x="2115038" y="2783068"/>
                  <a:pt x="2125902" y="2785241"/>
                </a:cubicBezTo>
                <a:cubicBezTo>
                  <a:pt x="2314161" y="2822892"/>
                  <a:pt x="2116904" y="2775108"/>
                  <a:pt x="2241516" y="2806262"/>
                </a:cubicBezTo>
                <a:cubicBezTo>
                  <a:pt x="2253868" y="2805312"/>
                  <a:pt x="2377691" y="2803456"/>
                  <a:pt x="2420192" y="2785241"/>
                </a:cubicBezTo>
                <a:cubicBezTo>
                  <a:pt x="2431803" y="2780265"/>
                  <a:pt x="2441011" y="2770915"/>
                  <a:pt x="2451723" y="2764220"/>
                </a:cubicBezTo>
                <a:cubicBezTo>
                  <a:pt x="2508455" y="2728762"/>
                  <a:pt x="2487778" y="2738187"/>
                  <a:pt x="2535805" y="2722179"/>
                </a:cubicBezTo>
                <a:cubicBezTo>
                  <a:pt x="2710985" y="2572026"/>
                  <a:pt x="2567198" y="2717159"/>
                  <a:pt x="2619888" y="2627586"/>
                </a:cubicBezTo>
                <a:cubicBezTo>
                  <a:pt x="2649452" y="2577327"/>
                  <a:pt x="2714481" y="2480441"/>
                  <a:pt x="2714481" y="2480441"/>
                </a:cubicBezTo>
                <a:cubicBezTo>
                  <a:pt x="2717985" y="2459420"/>
                  <a:pt x="2719385" y="2437939"/>
                  <a:pt x="2724992" y="2417379"/>
                </a:cubicBezTo>
                <a:cubicBezTo>
                  <a:pt x="2729956" y="2399177"/>
                  <a:pt x="2736013" y="2380826"/>
                  <a:pt x="2746012" y="2364827"/>
                </a:cubicBezTo>
                <a:cubicBezTo>
                  <a:pt x="2770389" y="2325823"/>
                  <a:pt x="2786747" y="2330011"/>
                  <a:pt x="2830095" y="2322786"/>
                </a:cubicBezTo>
                <a:cubicBezTo>
                  <a:pt x="2854531" y="2318713"/>
                  <a:pt x="2879144" y="2315779"/>
                  <a:pt x="2903668" y="2312275"/>
                </a:cubicBezTo>
                <a:cubicBezTo>
                  <a:pt x="2914178" y="2319282"/>
                  <a:pt x="2926881" y="2323789"/>
                  <a:pt x="2935199" y="2333296"/>
                </a:cubicBezTo>
                <a:cubicBezTo>
                  <a:pt x="2989511" y="2395368"/>
                  <a:pt x="2972281" y="2407330"/>
                  <a:pt x="3019281" y="2480441"/>
                </a:cubicBezTo>
                <a:cubicBezTo>
                  <a:pt x="3034078" y="2503458"/>
                  <a:pt x="3054316" y="2522482"/>
                  <a:pt x="3071833" y="2543503"/>
                </a:cubicBezTo>
                <a:cubicBezTo>
                  <a:pt x="3078840" y="2575034"/>
                  <a:pt x="3099019" y="2606390"/>
                  <a:pt x="3092854" y="2638096"/>
                </a:cubicBezTo>
                <a:cubicBezTo>
                  <a:pt x="3073823" y="2735973"/>
                  <a:pt x="3030675" y="2827581"/>
                  <a:pt x="2998261" y="2921875"/>
                </a:cubicBezTo>
                <a:cubicBezTo>
                  <a:pt x="2992128" y="2939717"/>
                  <a:pt x="2987239" y="2958428"/>
                  <a:pt x="2977240" y="2974427"/>
                </a:cubicBezTo>
                <a:cubicBezTo>
                  <a:pt x="2969362" y="2987032"/>
                  <a:pt x="2955584" y="2994849"/>
                  <a:pt x="2945709" y="3005958"/>
                </a:cubicBezTo>
                <a:cubicBezTo>
                  <a:pt x="2927530" y="3026409"/>
                  <a:pt x="2910674" y="3047999"/>
                  <a:pt x="2893157" y="3069020"/>
                </a:cubicBezTo>
                <a:cubicBezTo>
                  <a:pt x="2875205" y="3113901"/>
                  <a:pt x="2860365" y="3145815"/>
                  <a:pt x="2851116" y="3195144"/>
                </a:cubicBezTo>
                <a:cubicBezTo>
                  <a:pt x="2845269" y="3226326"/>
                  <a:pt x="2844109" y="3258206"/>
                  <a:pt x="2840605" y="3289737"/>
                </a:cubicBezTo>
                <a:cubicBezTo>
                  <a:pt x="2851305" y="3332533"/>
                  <a:pt x="2850249" y="3353125"/>
                  <a:pt x="2893157" y="3384331"/>
                </a:cubicBezTo>
                <a:cubicBezTo>
                  <a:pt x="2914735" y="3400024"/>
                  <a:pt x="2941827" y="3406284"/>
                  <a:pt x="2966730" y="3415862"/>
                </a:cubicBezTo>
                <a:cubicBezTo>
                  <a:pt x="3031529" y="3440784"/>
                  <a:pt x="3130769" y="3463810"/>
                  <a:pt x="3187447" y="3478924"/>
                </a:cubicBezTo>
                <a:cubicBezTo>
                  <a:pt x="3208468" y="3506951"/>
                  <a:pt x="3243638" y="3528652"/>
                  <a:pt x="3250509" y="3563006"/>
                </a:cubicBezTo>
                <a:cubicBezTo>
                  <a:pt x="3275709" y="3689007"/>
                  <a:pt x="3265656" y="3632868"/>
                  <a:pt x="3282040" y="3731172"/>
                </a:cubicBezTo>
                <a:cubicBezTo>
                  <a:pt x="3278537" y="3769710"/>
                  <a:pt x="3290502" y="3813059"/>
                  <a:pt x="3271530" y="3846786"/>
                </a:cubicBezTo>
                <a:cubicBezTo>
                  <a:pt x="3255326" y="3875593"/>
                  <a:pt x="3213888" y="3879506"/>
                  <a:pt x="3187447" y="3899337"/>
                </a:cubicBezTo>
                <a:cubicBezTo>
                  <a:pt x="3173433" y="3909848"/>
                  <a:pt x="3160260" y="3921585"/>
                  <a:pt x="3145405" y="3930869"/>
                </a:cubicBezTo>
                <a:cubicBezTo>
                  <a:pt x="3132119" y="3939173"/>
                  <a:pt x="3117378" y="3944882"/>
                  <a:pt x="3103364" y="3951889"/>
                </a:cubicBezTo>
                <a:cubicBezTo>
                  <a:pt x="3089301" y="3970640"/>
                  <a:pt x="3034497" y="4042094"/>
                  <a:pt x="3029792" y="4056993"/>
                </a:cubicBezTo>
                <a:cubicBezTo>
                  <a:pt x="3015916" y="4100935"/>
                  <a:pt x="3015778" y="4148082"/>
                  <a:pt x="3008771" y="4193627"/>
                </a:cubicBezTo>
                <a:cubicBezTo>
                  <a:pt x="3015778" y="4214648"/>
                  <a:pt x="3011098" y="4244793"/>
                  <a:pt x="3029792" y="4256689"/>
                </a:cubicBezTo>
                <a:cubicBezTo>
                  <a:pt x="3056557" y="4273721"/>
                  <a:pt x="3093808" y="4258743"/>
                  <a:pt x="3124385" y="4267200"/>
                </a:cubicBezTo>
                <a:cubicBezTo>
                  <a:pt x="3258944" y="4304419"/>
                  <a:pt x="3390647" y="4351283"/>
                  <a:pt x="3523778" y="4393324"/>
                </a:cubicBezTo>
                <a:cubicBezTo>
                  <a:pt x="3565819" y="4389820"/>
                  <a:pt x="3608437" y="4390588"/>
                  <a:pt x="3649902" y="4382813"/>
                </a:cubicBezTo>
                <a:cubicBezTo>
                  <a:pt x="3665301" y="4379926"/>
                  <a:pt x="3680864" y="4372872"/>
                  <a:pt x="3691943" y="4361793"/>
                </a:cubicBezTo>
                <a:cubicBezTo>
                  <a:pt x="3777856" y="4275880"/>
                  <a:pt x="3827238" y="4181055"/>
                  <a:pt x="3891640" y="4078013"/>
                </a:cubicBezTo>
                <a:cubicBezTo>
                  <a:pt x="3907880" y="4013055"/>
                  <a:pt x="3923171" y="3967845"/>
                  <a:pt x="3923171" y="3899337"/>
                </a:cubicBezTo>
                <a:cubicBezTo>
                  <a:pt x="3923171" y="3846669"/>
                  <a:pt x="3922083" y="3793501"/>
                  <a:pt x="3912661" y="3741682"/>
                </a:cubicBezTo>
                <a:cubicBezTo>
                  <a:pt x="3900953" y="3677288"/>
                  <a:pt x="3884417" y="3613265"/>
                  <a:pt x="3860109" y="3552496"/>
                </a:cubicBezTo>
                <a:cubicBezTo>
                  <a:pt x="3853102" y="3534979"/>
                  <a:pt x="3848122" y="3516507"/>
                  <a:pt x="3839088" y="3499944"/>
                </a:cubicBezTo>
                <a:cubicBezTo>
                  <a:pt x="3826990" y="3477765"/>
                  <a:pt x="3812557" y="3456824"/>
                  <a:pt x="3797047" y="3436882"/>
                </a:cubicBezTo>
                <a:cubicBezTo>
                  <a:pt x="3787922" y="3425149"/>
                  <a:pt x="3778565" y="3412469"/>
                  <a:pt x="3765516" y="3405351"/>
                </a:cubicBezTo>
                <a:cubicBezTo>
                  <a:pt x="3739237" y="3391017"/>
                  <a:pt x="3707492" y="3388549"/>
                  <a:pt x="3681433" y="3373820"/>
                </a:cubicBezTo>
                <a:cubicBezTo>
                  <a:pt x="3632288" y="3346042"/>
                  <a:pt x="3527926" y="3276288"/>
                  <a:pt x="3471226" y="3226675"/>
                </a:cubicBezTo>
                <a:cubicBezTo>
                  <a:pt x="3460040" y="3216887"/>
                  <a:pt x="3450205" y="3205654"/>
                  <a:pt x="3439695" y="3195144"/>
                </a:cubicBezTo>
                <a:cubicBezTo>
                  <a:pt x="3436192" y="3177627"/>
                  <a:pt x="3433518" y="3159923"/>
                  <a:pt x="3429185" y="3142593"/>
                </a:cubicBezTo>
                <a:cubicBezTo>
                  <a:pt x="3426498" y="3131845"/>
                  <a:pt x="3415014" y="3121519"/>
                  <a:pt x="3418674" y="3111062"/>
                </a:cubicBezTo>
                <a:cubicBezTo>
                  <a:pt x="3428783" y="3082180"/>
                  <a:pt x="3494549" y="2936604"/>
                  <a:pt x="3534288" y="2879834"/>
                </a:cubicBezTo>
                <a:cubicBezTo>
                  <a:pt x="3612131" y="2768631"/>
                  <a:pt x="3574176" y="2872223"/>
                  <a:pt x="3681433" y="2669627"/>
                </a:cubicBezTo>
                <a:cubicBezTo>
                  <a:pt x="3715226" y="2605795"/>
                  <a:pt x="3765516" y="2469931"/>
                  <a:pt x="3765516" y="2469931"/>
                </a:cubicBezTo>
                <a:cubicBezTo>
                  <a:pt x="3762012" y="2448910"/>
                  <a:pt x="3761744" y="2427086"/>
                  <a:pt x="3755005" y="2406869"/>
                </a:cubicBezTo>
                <a:cubicBezTo>
                  <a:pt x="3711290" y="2275724"/>
                  <a:pt x="3560582" y="2204616"/>
                  <a:pt x="3460716" y="2133600"/>
                </a:cubicBezTo>
                <a:cubicBezTo>
                  <a:pt x="3126118" y="1895663"/>
                  <a:pt x="3367123" y="2087955"/>
                  <a:pt x="3145405" y="1954924"/>
                </a:cubicBezTo>
                <a:cubicBezTo>
                  <a:pt x="3073744" y="1911928"/>
                  <a:pt x="3010651" y="1854219"/>
                  <a:pt x="2935199" y="1818289"/>
                </a:cubicBezTo>
                <a:cubicBezTo>
                  <a:pt x="2862173" y="1783514"/>
                  <a:pt x="2781522" y="1767695"/>
                  <a:pt x="2703971" y="1744717"/>
                </a:cubicBezTo>
                <a:cubicBezTo>
                  <a:pt x="2679512" y="1737470"/>
                  <a:pt x="2596460" y="1725469"/>
                  <a:pt x="2577847" y="1723696"/>
                </a:cubicBezTo>
                <a:cubicBezTo>
                  <a:pt x="2528895" y="1719034"/>
                  <a:pt x="2479750" y="1716689"/>
                  <a:pt x="2430702" y="1713186"/>
                </a:cubicBezTo>
                <a:cubicBezTo>
                  <a:pt x="2416688" y="1709682"/>
                  <a:pt x="2402873" y="1705259"/>
                  <a:pt x="2388661" y="1702675"/>
                </a:cubicBezTo>
                <a:cubicBezTo>
                  <a:pt x="2222646" y="1672490"/>
                  <a:pt x="2173561" y="1700028"/>
                  <a:pt x="1936716" y="1713186"/>
                </a:cubicBezTo>
                <a:cubicBezTo>
                  <a:pt x="1894675" y="1730703"/>
                  <a:pt x="1853799" y="1751334"/>
                  <a:pt x="1810592" y="1765737"/>
                </a:cubicBezTo>
                <a:cubicBezTo>
                  <a:pt x="1673059" y="1811581"/>
                  <a:pt x="1690022" y="1777169"/>
                  <a:pt x="1558343" y="1849820"/>
                </a:cubicBezTo>
                <a:cubicBezTo>
                  <a:pt x="1496230" y="1884089"/>
                  <a:pt x="1439226" y="1926896"/>
                  <a:pt x="1379668" y="1965434"/>
                </a:cubicBezTo>
                <a:cubicBezTo>
                  <a:pt x="1320868" y="2053633"/>
                  <a:pt x="1325165" y="2042909"/>
                  <a:pt x="1264054" y="2165131"/>
                </a:cubicBezTo>
                <a:cubicBezTo>
                  <a:pt x="1255617" y="2182006"/>
                  <a:pt x="1250040" y="2200165"/>
                  <a:pt x="1243033" y="2217682"/>
                </a:cubicBezTo>
                <a:cubicBezTo>
                  <a:pt x="1236026" y="2270234"/>
                  <a:pt x="1220908" y="2322332"/>
                  <a:pt x="1222012" y="2375337"/>
                </a:cubicBezTo>
                <a:cubicBezTo>
                  <a:pt x="1224762" y="2507326"/>
                  <a:pt x="1237595" y="2705866"/>
                  <a:pt x="1285074" y="2848303"/>
                </a:cubicBezTo>
                <a:cubicBezTo>
                  <a:pt x="1292506" y="2870599"/>
                  <a:pt x="1306095" y="2890344"/>
                  <a:pt x="1316605" y="2911365"/>
                </a:cubicBezTo>
                <a:cubicBezTo>
                  <a:pt x="1327554" y="2966108"/>
                  <a:pt x="1331238" y="2988856"/>
                  <a:pt x="1348136" y="3048000"/>
                </a:cubicBezTo>
                <a:cubicBezTo>
                  <a:pt x="1354223" y="3069305"/>
                  <a:pt x="1362641" y="3089884"/>
                  <a:pt x="1369157" y="3111062"/>
                </a:cubicBezTo>
                <a:cubicBezTo>
                  <a:pt x="1376658" y="3135439"/>
                  <a:pt x="1382112" y="3160438"/>
                  <a:pt x="1390178" y="3184634"/>
                </a:cubicBezTo>
                <a:cubicBezTo>
                  <a:pt x="1396144" y="3202533"/>
                  <a:pt x="1406338" y="3218956"/>
                  <a:pt x="1411199" y="3237186"/>
                </a:cubicBezTo>
                <a:cubicBezTo>
                  <a:pt x="1434408" y="3324218"/>
                  <a:pt x="1453040" y="3412406"/>
                  <a:pt x="1474261" y="3499944"/>
                </a:cubicBezTo>
                <a:cubicBezTo>
                  <a:pt x="1481067" y="3528021"/>
                  <a:pt x="1490888" y="3555473"/>
                  <a:pt x="1495281" y="3584027"/>
                </a:cubicBezTo>
                <a:cubicBezTo>
                  <a:pt x="1522258" y="3759376"/>
                  <a:pt x="1508059" y="3675324"/>
                  <a:pt x="1537323" y="3836275"/>
                </a:cubicBezTo>
                <a:cubicBezTo>
                  <a:pt x="1533819" y="3902841"/>
                  <a:pt x="1551286" y="3973970"/>
                  <a:pt x="1526812" y="4035972"/>
                </a:cubicBezTo>
                <a:cubicBezTo>
                  <a:pt x="1436040" y="4265929"/>
                  <a:pt x="1405860" y="4176222"/>
                  <a:pt x="1306095" y="4309241"/>
                </a:cubicBezTo>
                <a:cubicBezTo>
                  <a:pt x="1263531" y="4365992"/>
                  <a:pt x="1232205" y="4430545"/>
                  <a:pt x="1190481" y="4487917"/>
                </a:cubicBezTo>
                <a:cubicBezTo>
                  <a:pt x="1162454" y="4526455"/>
                  <a:pt x="1131845" y="4563242"/>
                  <a:pt x="1106399" y="4603531"/>
                </a:cubicBezTo>
                <a:cubicBezTo>
                  <a:pt x="1058577" y="4679249"/>
                  <a:pt x="1035311" y="4771827"/>
                  <a:pt x="1011805" y="4855779"/>
                </a:cubicBezTo>
                <a:cubicBezTo>
                  <a:pt x="1003096" y="4886883"/>
                  <a:pt x="999107" y="4919162"/>
                  <a:pt x="990785" y="4950372"/>
                </a:cubicBezTo>
                <a:cubicBezTo>
                  <a:pt x="985076" y="4971782"/>
                  <a:pt x="976771" y="4992413"/>
                  <a:pt x="969764" y="5013434"/>
                </a:cubicBezTo>
                <a:cubicBezTo>
                  <a:pt x="976969" y="5258409"/>
                  <a:pt x="942307" y="5330427"/>
                  <a:pt x="1032826" y="5517931"/>
                </a:cubicBezTo>
                <a:cubicBezTo>
                  <a:pt x="1093349" y="5643299"/>
                  <a:pt x="1157330" y="5731831"/>
                  <a:pt x="1274564" y="5812220"/>
                </a:cubicBezTo>
                <a:cubicBezTo>
                  <a:pt x="1343062" y="5859190"/>
                  <a:pt x="1423264" y="5886462"/>
                  <a:pt x="1495281" y="5927834"/>
                </a:cubicBezTo>
                <a:cubicBezTo>
                  <a:pt x="1588023" y="5981111"/>
                  <a:pt x="1663671" y="6075024"/>
                  <a:pt x="1768550" y="6096000"/>
                </a:cubicBezTo>
                <a:lnTo>
                  <a:pt x="1978757" y="6138041"/>
                </a:lnTo>
                <a:cubicBezTo>
                  <a:pt x="2176527" y="6174835"/>
                  <a:pt x="2342700" y="6201762"/>
                  <a:pt x="2546316" y="6222124"/>
                </a:cubicBezTo>
                <a:cubicBezTo>
                  <a:pt x="2612643" y="6228757"/>
                  <a:pt x="2679447" y="6229131"/>
                  <a:pt x="2746012" y="6232634"/>
                </a:cubicBezTo>
                <a:cubicBezTo>
                  <a:pt x="2851142" y="6230882"/>
                  <a:pt x="3378049" y="6238545"/>
                  <a:pt x="3597350" y="6201103"/>
                </a:cubicBezTo>
                <a:cubicBezTo>
                  <a:pt x="3668545" y="6188948"/>
                  <a:pt x="3737251" y="6165094"/>
                  <a:pt x="3807557" y="6148551"/>
                </a:cubicBezTo>
                <a:cubicBezTo>
                  <a:pt x="3856385" y="6137062"/>
                  <a:pt x="3905654" y="6127530"/>
                  <a:pt x="3954702" y="6117020"/>
                </a:cubicBezTo>
                <a:cubicBezTo>
                  <a:pt x="4010757" y="6085489"/>
                  <a:pt x="4065343" y="6051189"/>
                  <a:pt x="4122868" y="6022427"/>
                </a:cubicBezTo>
                <a:cubicBezTo>
                  <a:pt x="4177593" y="5995064"/>
                  <a:pt x="4238230" y="5979764"/>
                  <a:pt x="4291033" y="5948855"/>
                </a:cubicBezTo>
                <a:cubicBezTo>
                  <a:pt x="4382442" y="5895348"/>
                  <a:pt x="4469766" y="5834664"/>
                  <a:pt x="4553792" y="5770179"/>
                </a:cubicBezTo>
                <a:cubicBezTo>
                  <a:pt x="4620727" y="5718810"/>
                  <a:pt x="4694147" y="5670821"/>
                  <a:pt x="4742978" y="5602013"/>
                </a:cubicBezTo>
                <a:cubicBezTo>
                  <a:pt x="4850116" y="5451046"/>
                  <a:pt x="4940109" y="5287275"/>
                  <a:pt x="5016247" y="5118537"/>
                </a:cubicBezTo>
                <a:cubicBezTo>
                  <a:pt x="5083803" y="4968817"/>
                  <a:pt x="5142533" y="4729767"/>
                  <a:pt x="5163392" y="4550979"/>
                </a:cubicBezTo>
                <a:cubicBezTo>
                  <a:pt x="5180520" y="4404164"/>
                  <a:pt x="5191419" y="4256689"/>
                  <a:pt x="5205433" y="4109544"/>
                </a:cubicBezTo>
                <a:cubicBezTo>
                  <a:pt x="5189187" y="3952499"/>
                  <a:pt x="5163486" y="3517100"/>
                  <a:pt x="5100330" y="3289737"/>
                </a:cubicBezTo>
                <a:cubicBezTo>
                  <a:pt x="4985022" y="2874629"/>
                  <a:pt x="4997445" y="2954662"/>
                  <a:pt x="4774509" y="2564524"/>
                </a:cubicBezTo>
                <a:cubicBezTo>
                  <a:pt x="4747598" y="2517430"/>
                  <a:pt x="4607203" y="2270308"/>
                  <a:pt x="4585323" y="2238703"/>
                </a:cubicBezTo>
                <a:cubicBezTo>
                  <a:pt x="4553792" y="2193158"/>
                  <a:pt x="4526193" y="2144624"/>
                  <a:pt x="4490730" y="2102069"/>
                </a:cubicBezTo>
                <a:cubicBezTo>
                  <a:pt x="4420876" y="2018245"/>
                  <a:pt x="4342504" y="1941884"/>
                  <a:pt x="4270012" y="1860331"/>
                </a:cubicBezTo>
                <a:cubicBezTo>
                  <a:pt x="4258374" y="1847238"/>
                  <a:pt x="4252160" y="1829232"/>
                  <a:pt x="4238481" y="1818289"/>
                </a:cubicBezTo>
                <a:cubicBezTo>
                  <a:pt x="4023701" y="1646465"/>
                  <a:pt x="3920087" y="1551095"/>
                  <a:pt x="3681433" y="1460937"/>
                </a:cubicBezTo>
                <a:cubicBezTo>
                  <a:pt x="3599499" y="1429984"/>
                  <a:pt x="3512784" y="1413490"/>
                  <a:pt x="3429185" y="1387365"/>
                </a:cubicBezTo>
                <a:cubicBezTo>
                  <a:pt x="3344588" y="1360929"/>
                  <a:pt x="3263806" y="1320863"/>
                  <a:pt x="3176936" y="1303282"/>
                </a:cubicBezTo>
                <a:cubicBezTo>
                  <a:pt x="2839407" y="1234973"/>
                  <a:pt x="2498770" y="1203549"/>
                  <a:pt x="2157433" y="1166648"/>
                </a:cubicBezTo>
                <a:cubicBezTo>
                  <a:pt x="1870150" y="1173655"/>
                  <a:pt x="1579953" y="1146256"/>
                  <a:pt x="1295585" y="1187669"/>
                </a:cubicBezTo>
                <a:cubicBezTo>
                  <a:pt x="1209960" y="1200139"/>
                  <a:pt x="1151790" y="1284677"/>
                  <a:pt x="1074868" y="1324303"/>
                </a:cubicBezTo>
                <a:cubicBezTo>
                  <a:pt x="1035472" y="1344598"/>
                  <a:pt x="990785" y="1352330"/>
                  <a:pt x="948743" y="1366344"/>
                </a:cubicBezTo>
                <a:cubicBezTo>
                  <a:pt x="906702" y="1394372"/>
                  <a:pt x="865466" y="1423647"/>
                  <a:pt x="822619" y="1450427"/>
                </a:cubicBezTo>
                <a:cubicBezTo>
                  <a:pt x="781346" y="1476223"/>
                  <a:pt x="732509" y="1491260"/>
                  <a:pt x="696495" y="1524000"/>
                </a:cubicBezTo>
                <a:cubicBezTo>
                  <a:pt x="538852" y="1667312"/>
                  <a:pt x="395198" y="1825296"/>
                  <a:pt x="244550" y="1975944"/>
                </a:cubicBezTo>
                <a:cubicBezTo>
                  <a:pt x="217846" y="2029355"/>
                  <a:pt x="186875" y="2088891"/>
                  <a:pt x="170978" y="2144110"/>
                </a:cubicBezTo>
                <a:cubicBezTo>
                  <a:pt x="116910" y="2331923"/>
                  <a:pt x="23833" y="2711669"/>
                  <a:pt x="23833" y="2711669"/>
                </a:cubicBezTo>
                <a:cubicBezTo>
                  <a:pt x="-19109" y="3312868"/>
                  <a:pt x="-3390" y="3018373"/>
                  <a:pt x="65874" y="4288220"/>
                </a:cubicBezTo>
                <a:cubicBezTo>
                  <a:pt x="66277" y="4295605"/>
                  <a:pt x="104009" y="4608386"/>
                  <a:pt x="128936" y="4698124"/>
                </a:cubicBezTo>
                <a:cubicBezTo>
                  <a:pt x="136948" y="4726965"/>
                  <a:pt x="151665" y="4753596"/>
                  <a:pt x="160468" y="4782206"/>
                </a:cubicBezTo>
                <a:cubicBezTo>
                  <a:pt x="179716" y="4844762"/>
                  <a:pt x="196498" y="4908062"/>
                  <a:pt x="213019" y="4971393"/>
                </a:cubicBezTo>
                <a:cubicBezTo>
                  <a:pt x="217528" y="4988678"/>
                  <a:pt x="216728" y="5007426"/>
                  <a:pt x="223530" y="5023944"/>
                </a:cubicBezTo>
                <a:cubicBezTo>
                  <a:pt x="265923" y="5126899"/>
                  <a:pt x="315406" y="5226795"/>
                  <a:pt x="360164" y="5328744"/>
                </a:cubicBezTo>
                <a:cubicBezTo>
                  <a:pt x="378473" y="5370447"/>
                  <a:pt x="389546" y="5415658"/>
                  <a:pt x="412716" y="5454869"/>
                </a:cubicBezTo>
                <a:cubicBezTo>
                  <a:pt x="487371" y="5581208"/>
                  <a:pt x="541220" y="5698987"/>
                  <a:pt x="643943" y="5801710"/>
                </a:cubicBezTo>
                <a:cubicBezTo>
                  <a:pt x="703693" y="5861460"/>
                  <a:pt x="754768" y="5918480"/>
                  <a:pt x="833130" y="5959365"/>
                </a:cubicBezTo>
                <a:cubicBezTo>
                  <a:pt x="948558" y="6019588"/>
                  <a:pt x="1069239" y="6069577"/>
                  <a:pt x="1190481" y="6117020"/>
                </a:cubicBezTo>
                <a:cubicBezTo>
                  <a:pt x="1311511" y="6164380"/>
                  <a:pt x="1415653" y="6151719"/>
                  <a:pt x="1547833" y="6159062"/>
                </a:cubicBezTo>
                <a:cubicBezTo>
                  <a:pt x="1596931" y="6161790"/>
                  <a:pt x="1645930" y="6166069"/>
                  <a:pt x="1694978" y="6169572"/>
                </a:cubicBezTo>
                <a:cubicBezTo>
                  <a:pt x="1800081" y="6187089"/>
                  <a:pt x="1905804" y="6201227"/>
                  <a:pt x="2010288" y="6222124"/>
                </a:cubicBezTo>
                <a:cubicBezTo>
                  <a:pt x="2063620" y="6232790"/>
                  <a:pt x="2114811" y="6252543"/>
                  <a:pt x="2167943" y="6264165"/>
                </a:cubicBezTo>
                <a:cubicBezTo>
                  <a:pt x="2227025" y="6277089"/>
                  <a:pt x="2287394" y="6283443"/>
                  <a:pt x="2346619" y="6295696"/>
                </a:cubicBezTo>
                <a:cubicBezTo>
                  <a:pt x="2389055" y="6304476"/>
                  <a:pt x="2429795" y="6321446"/>
                  <a:pt x="2472743" y="6327227"/>
                </a:cubicBezTo>
                <a:cubicBezTo>
                  <a:pt x="2612321" y="6346016"/>
                  <a:pt x="2753811" y="6348832"/>
                  <a:pt x="2893157" y="6369269"/>
                </a:cubicBezTo>
                <a:cubicBezTo>
                  <a:pt x="3016882" y="6387415"/>
                  <a:pt x="3137104" y="6426039"/>
                  <a:pt x="3261019" y="6442841"/>
                </a:cubicBezTo>
                <a:cubicBezTo>
                  <a:pt x="3344412" y="6454148"/>
                  <a:pt x="3429263" y="6448311"/>
                  <a:pt x="3513268" y="6453351"/>
                </a:cubicBezTo>
                <a:cubicBezTo>
                  <a:pt x="3604462" y="6458823"/>
                  <a:pt x="3695447" y="6467365"/>
                  <a:pt x="3786536" y="6474372"/>
                </a:cubicBezTo>
                <a:cubicBezTo>
                  <a:pt x="3860109" y="6491889"/>
                  <a:pt x="3932059" y="6518826"/>
                  <a:pt x="4007254" y="6526924"/>
                </a:cubicBezTo>
                <a:cubicBezTo>
                  <a:pt x="4160678" y="6543446"/>
                  <a:pt x="4315708" y="6538166"/>
                  <a:pt x="4469709" y="6547944"/>
                </a:cubicBezTo>
                <a:cubicBezTo>
                  <a:pt x="4536508" y="6552185"/>
                  <a:pt x="4602840" y="6561958"/>
                  <a:pt x="4669405" y="6568965"/>
                </a:cubicBezTo>
                <a:cubicBezTo>
                  <a:pt x="4797306" y="6600939"/>
                  <a:pt x="4673663" y="6572428"/>
                  <a:pt x="4963695" y="6600496"/>
                </a:cubicBezTo>
                <a:cubicBezTo>
                  <a:pt x="4988353" y="6602882"/>
                  <a:pt x="5012744" y="6607503"/>
                  <a:pt x="5037268" y="6611006"/>
                </a:cubicBezTo>
                <a:cubicBezTo>
                  <a:pt x="5093323" y="6607503"/>
                  <a:pt x="5150359" y="6611511"/>
                  <a:pt x="5205433" y="6600496"/>
                </a:cubicBezTo>
                <a:cubicBezTo>
                  <a:pt x="5222610" y="6597061"/>
                  <a:pt x="5233795" y="6579908"/>
                  <a:pt x="5247474" y="6568965"/>
                </a:cubicBezTo>
                <a:cubicBezTo>
                  <a:pt x="5268841" y="6551871"/>
                  <a:pt x="5290197" y="6534718"/>
                  <a:pt x="5310536" y="6516413"/>
                </a:cubicBezTo>
                <a:cubicBezTo>
                  <a:pt x="5325267" y="6503155"/>
                  <a:pt x="5341585" y="6490862"/>
                  <a:pt x="5352578" y="6474372"/>
                </a:cubicBezTo>
                <a:cubicBezTo>
                  <a:pt x="5369960" y="6448299"/>
                  <a:pt x="5394619" y="6390289"/>
                  <a:pt x="5394619" y="6390289"/>
                </a:cubicBezTo>
                <a:cubicBezTo>
                  <a:pt x="5398123" y="6369268"/>
                  <a:pt x="5399006" y="6347639"/>
                  <a:pt x="5405130" y="6327227"/>
                </a:cubicBezTo>
                <a:cubicBezTo>
                  <a:pt x="5409632" y="6312220"/>
                  <a:pt x="5421846" y="6300251"/>
                  <a:pt x="5426150" y="6285186"/>
                </a:cubicBezTo>
                <a:cubicBezTo>
                  <a:pt x="5435965" y="6250832"/>
                  <a:pt x="5437770" y="6214552"/>
                  <a:pt x="5447171" y="6180082"/>
                </a:cubicBezTo>
                <a:cubicBezTo>
                  <a:pt x="5458831" y="6137328"/>
                  <a:pt x="5481926" y="6097670"/>
                  <a:pt x="5489212" y="6053958"/>
                </a:cubicBezTo>
                <a:cubicBezTo>
                  <a:pt x="5492716" y="6032937"/>
                  <a:pt x="5495258" y="6011734"/>
                  <a:pt x="5499723" y="5990896"/>
                </a:cubicBezTo>
                <a:cubicBezTo>
                  <a:pt x="5505776" y="5962647"/>
                  <a:pt x="5520743" y="5906813"/>
                  <a:pt x="5520743" y="5906813"/>
                </a:cubicBezTo>
                <a:cubicBezTo>
                  <a:pt x="5517240" y="5878786"/>
                  <a:pt x="5524247" y="5847255"/>
                  <a:pt x="5510233" y="5822731"/>
                </a:cubicBezTo>
                <a:cubicBezTo>
                  <a:pt x="5494208" y="5794687"/>
                  <a:pt x="5461660" y="5780123"/>
                  <a:pt x="5436661" y="5759669"/>
                </a:cubicBezTo>
                <a:cubicBezTo>
                  <a:pt x="5393778" y="5724583"/>
                  <a:pt x="5399829" y="5730742"/>
                  <a:pt x="5352578" y="5707117"/>
                </a:cubicBezTo>
                <a:cubicBezTo>
                  <a:pt x="5345571" y="5693103"/>
                  <a:pt x="5333773" y="5680586"/>
                  <a:pt x="5331557" y="5665075"/>
                </a:cubicBezTo>
                <a:cubicBezTo>
                  <a:pt x="5324740" y="5617351"/>
                  <a:pt x="5433114" y="5572108"/>
                  <a:pt x="5436661" y="5570482"/>
                </a:cubicBezTo>
                <a:cubicBezTo>
                  <a:pt x="5525268" y="5529871"/>
                  <a:pt x="5598370" y="5517030"/>
                  <a:pt x="5688909" y="5496910"/>
                </a:cubicBezTo>
                <a:cubicBezTo>
                  <a:pt x="5713433" y="5482896"/>
                  <a:pt x="5741224" y="5473469"/>
                  <a:pt x="5762481" y="5454869"/>
                </a:cubicBezTo>
                <a:cubicBezTo>
                  <a:pt x="5770819" y="5447573"/>
                  <a:pt x="5774215" y="5434348"/>
                  <a:pt x="5772992" y="5423337"/>
                </a:cubicBezTo>
                <a:cubicBezTo>
                  <a:pt x="5767074" y="5370072"/>
                  <a:pt x="5760540" y="5315763"/>
                  <a:pt x="5741461" y="5265682"/>
                </a:cubicBezTo>
                <a:cubicBezTo>
                  <a:pt x="5731720" y="5240112"/>
                  <a:pt x="5708258" y="5221968"/>
                  <a:pt x="5688909" y="5202620"/>
                </a:cubicBezTo>
                <a:cubicBezTo>
                  <a:pt x="5669561" y="5183272"/>
                  <a:pt x="5646186" y="5168374"/>
                  <a:pt x="5625847" y="5150069"/>
                </a:cubicBezTo>
                <a:cubicBezTo>
                  <a:pt x="5583368" y="5111839"/>
                  <a:pt x="5589384" y="5116395"/>
                  <a:pt x="5562785" y="5076496"/>
                </a:cubicBezTo>
                <a:cubicBezTo>
                  <a:pt x="5594316" y="5044965"/>
                  <a:pt x="5622034" y="5009091"/>
                  <a:pt x="5657378" y="4981903"/>
                </a:cubicBezTo>
                <a:cubicBezTo>
                  <a:pt x="5668827" y="4973096"/>
                  <a:pt x="5685583" y="4975544"/>
                  <a:pt x="5699419" y="4971393"/>
                </a:cubicBezTo>
                <a:cubicBezTo>
                  <a:pt x="5720642" y="4965026"/>
                  <a:pt x="5741460" y="4957379"/>
                  <a:pt x="5762481" y="4950372"/>
                </a:cubicBezTo>
                <a:cubicBezTo>
                  <a:pt x="5758978" y="4939862"/>
                  <a:pt x="5760622" y="4925762"/>
                  <a:pt x="5751971" y="4918841"/>
                </a:cubicBezTo>
                <a:cubicBezTo>
                  <a:pt x="5740691" y="4909817"/>
                  <a:pt x="5712305" y="4922579"/>
                  <a:pt x="5709930" y="4908331"/>
                </a:cubicBezTo>
                <a:cubicBezTo>
                  <a:pt x="5694452" y="4815466"/>
                  <a:pt x="5734790" y="4788110"/>
                  <a:pt x="5783502" y="4729655"/>
                </a:cubicBezTo>
                <a:cubicBezTo>
                  <a:pt x="5762481" y="4719145"/>
                  <a:pt x="5743622" y="4701988"/>
                  <a:pt x="5720440" y="4698124"/>
                </a:cubicBezTo>
                <a:cubicBezTo>
                  <a:pt x="5314558" y="4630476"/>
                  <a:pt x="5400294" y="4772532"/>
                  <a:pt x="5321047" y="4614041"/>
                </a:cubicBezTo>
                <a:lnTo>
                  <a:pt x="5531254" y="4519448"/>
                </a:lnTo>
                <a:cubicBezTo>
                  <a:pt x="5609794" y="4482983"/>
                  <a:pt x="5596051" y="4490262"/>
                  <a:pt x="5646868" y="4456386"/>
                </a:cubicBezTo>
                <a:cubicBezTo>
                  <a:pt x="5639861" y="4445876"/>
                  <a:pt x="5619903" y="4436001"/>
                  <a:pt x="5625847" y="4424855"/>
                </a:cubicBezTo>
                <a:cubicBezTo>
                  <a:pt x="5718015" y="4252038"/>
                  <a:pt x="5778805" y="4286247"/>
                  <a:pt x="5972688" y="4235669"/>
                </a:cubicBezTo>
                <a:cubicBezTo>
                  <a:pt x="5913192" y="4211870"/>
                  <a:pt x="5809205" y="4171963"/>
                  <a:pt x="5772992" y="4141075"/>
                </a:cubicBezTo>
                <a:cubicBezTo>
                  <a:pt x="5693740" y="4073477"/>
                  <a:pt x="5632854" y="3986924"/>
                  <a:pt x="5562785" y="3909848"/>
                </a:cubicBezTo>
                <a:cubicBezTo>
                  <a:pt x="5580302" y="3860800"/>
                  <a:pt x="5580929" y="3801802"/>
                  <a:pt x="5615336" y="3762703"/>
                </a:cubicBezTo>
                <a:cubicBezTo>
                  <a:pt x="5662201" y="3709448"/>
                  <a:pt x="5794012" y="3647089"/>
                  <a:pt x="5794012" y="3647089"/>
                </a:cubicBezTo>
                <a:cubicBezTo>
                  <a:pt x="5758978" y="3633075"/>
                  <a:pt x="5724240" y="3618297"/>
                  <a:pt x="5688909" y="3605048"/>
                </a:cubicBezTo>
                <a:cubicBezTo>
                  <a:pt x="5668162" y="3597268"/>
                  <a:pt x="5643573" y="3597322"/>
                  <a:pt x="5625847" y="3584027"/>
                </a:cubicBezTo>
                <a:cubicBezTo>
                  <a:pt x="5613313" y="3574626"/>
                  <a:pt x="5611833" y="3556000"/>
                  <a:pt x="5604826" y="3541986"/>
                </a:cubicBezTo>
                <a:cubicBezTo>
                  <a:pt x="5625847" y="3520965"/>
                  <a:pt x="5642612" y="3494571"/>
                  <a:pt x="5667888" y="3478924"/>
                </a:cubicBezTo>
                <a:cubicBezTo>
                  <a:pt x="5717197" y="3448399"/>
                  <a:pt x="5815169" y="3462408"/>
                  <a:pt x="5825543" y="3405351"/>
                </a:cubicBezTo>
                <a:cubicBezTo>
                  <a:pt x="5834067" y="3358468"/>
                  <a:pt x="5688909" y="3363310"/>
                  <a:pt x="5688909" y="3363310"/>
                </a:cubicBezTo>
                <a:cubicBezTo>
                  <a:pt x="5716937" y="3338786"/>
                  <a:pt x="5739681" y="3306392"/>
                  <a:pt x="5772992" y="3289737"/>
                </a:cubicBezTo>
                <a:cubicBezTo>
                  <a:pt x="5846347" y="3253060"/>
                  <a:pt x="5928267" y="3236598"/>
                  <a:pt x="6004219" y="3205655"/>
                </a:cubicBezTo>
                <a:cubicBezTo>
                  <a:pt x="6023138" y="3197947"/>
                  <a:pt x="6039254" y="3184634"/>
                  <a:pt x="6056771" y="3174124"/>
                </a:cubicBezTo>
                <a:cubicBezTo>
                  <a:pt x="5978019" y="3153123"/>
                  <a:pt x="5676501" y="3078234"/>
                  <a:pt x="5646868" y="3037489"/>
                </a:cubicBezTo>
                <a:cubicBezTo>
                  <a:pt x="5615414" y="2994240"/>
                  <a:pt x="5693884" y="2939403"/>
                  <a:pt x="5730950" y="2900855"/>
                </a:cubicBezTo>
                <a:cubicBezTo>
                  <a:pt x="5782917" y="2846809"/>
                  <a:pt x="5848202" y="2807217"/>
                  <a:pt x="5909626" y="2764220"/>
                </a:cubicBezTo>
                <a:cubicBezTo>
                  <a:pt x="5918702" y="2757867"/>
                  <a:pt x="5930647" y="2757213"/>
                  <a:pt x="5941157" y="2753710"/>
                </a:cubicBezTo>
                <a:cubicBezTo>
                  <a:pt x="5720440" y="2743200"/>
                  <a:pt x="5492107" y="2780610"/>
                  <a:pt x="5279005" y="2722179"/>
                </a:cubicBezTo>
                <a:cubicBezTo>
                  <a:pt x="5231582" y="2709176"/>
                  <a:pt x="5263454" y="2616733"/>
                  <a:pt x="5289516" y="2575034"/>
                </a:cubicBezTo>
                <a:cubicBezTo>
                  <a:pt x="5321462" y="2523921"/>
                  <a:pt x="5387613" y="2504965"/>
                  <a:pt x="5436661" y="2469931"/>
                </a:cubicBezTo>
                <a:cubicBezTo>
                  <a:pt x="5310343" y="2452508"/>
                  <a:pt x="4931415" y="2409769"/>
                  <a:pt x="4816550" y="2354317"/>
                </a:cubicBezTo>
                <a:cubicBezTo>
                  <a:pt x="4794240" y="2343547"/>
                  <a:pt x="4806448" y="2294486"/>
                  <a:pt x="4827061" y="2280744"/>
                </a:cubicBezTo>
                <a:cubicBezTo>
                  <a:pt x="4950907" y="2198180"/>
                  <a:pt x="5226454" y="2081048"/>
                  <a:pt x="5226454" y="2081048"/>
                </a:cubicBezTo>
                <a:cubicBezTo>
                  <a:pt x="5054785" y="2067034"/>
                  <a:pt x="4860763" y="2124863"/>
                  <a:pt x="4711447" y="2039006"/>
                </a:cubicBezTo>
                <a:cubicBezTo>
                  <a:pt x="4647594" y="2002291"/>
                  <a:pt x="4763652" y="1899546"/>
                  <a:pt x="4806040" y="1839310"/>
                </a:cubicBezTo>
                <a:cubicBezTo>
                  <a:pt x="4888791" y="1721717"/>
                  <a:pt x="5153534" y="1693280"/>
                  <a:pt x="4637874" y="1818289"/>
                </a:cubicBezTo>
                <a:cubicBezTo>
                  <a:pt x="4613087" y="1824298"/>
                  <a:pt x="4588826" y="1832303"/>
                  <a:pt x="4564302" y="1839310"/>
                </a:cubicBezTo>
                <a:cubicBezTo>
                  <a:pt x="4806967" y="1447312"/>
                  <a:pt x="4734744" y="1672998"/>
                  <a:pt x="4280523" y="1744717"/>
                </a:cubicBezTo>
                <a:cubicBezTo>
                  <a:pt x="4258636" y="1748173"/>
                  <a:pt x="4286262" y="1697700"/>
                  <a:pt x="4301543" y="1681655"/>
                </a:cubicBezTo>
                <a:cubicBezTo>
                  <a:pt x="4358156" y="1622212"/>
                  <a:pt x="4502339" y="1605264"/>
                  <a:pt x="4490730" y="1524000"/>
                </a:cubicBezTo>
                <a:cubicBezTo>
                  <a:pt x="4480809" y="1454549"/>
                  <a:pt x="4350592" y="1531007"/>
                  <a:pt x="4280523" y="1534510"/>
                </a:cubicBezTo>
                <a:cubicBezTo>
                  <a:pt x="4126371" y="1555531"/>
                  <a:pt x="3966623" y="1643789"/>
                  <a:pt x="3818068" y="1597572"/>
                </a:cubicBezTo>
                <a:cubicBezTo>
                  <a:pt x="3522767" y="1505701"/>
                  <a:pt x="3965316" y="1308486"/>
                  <a:pt x="3744495" y="1418896"/>
                </a:cubicBezTo>
                <a:cubicBezTo>
                  <a:pt x="3730481" y="1380358"/>
                  <a:pt x="3714237" y="1342559"/>
                  <a:pt x="3702454" y="1303282"/>
                </a:cubicBezTo>
                <a:cubicBezTo>
                  <a:pt x="3682675" y="1237353"/>
                  <a:pt x="3692161" y="1157918"/>
                  <a:pt x="3649902" y="1103586"/>
                </a:cubicBezTo>
                <a:cubicBezTo>
                  <a:pt x="3630425" y="1078544"/>
                  <a:pt x="3586840" y="1110593"/>
                  <a:pt x="3555309" y="1114096"/>
                </a:cubicBezTo>
                <a:cubicBezTo>
                  <a:pt x="3520274" y="1100082"/>
                  <a:pt x="3476887" y="1098736"/>
                  <a:pt x="3450205" y="1072055"/>
                </a:cubicBezTo>
                <a:cubicBezTo>
                  <a:pt x="3406870" y="1028720"/>
                  <a:pt x="3416828" y="917315"/>
                  <a:pt x="3355612" y="914400"/>
                </a:cubicBezTo>
                <a:cubicBezTo>
                  <a:pt x="3291085" y="911327"/>
                  <a:pt x="3274093" y="1014815"/>
                  <a:pt x="3229488" y="1061544"/>
                </a:cubicBezTo>
                <a:cubicBezTo>
                  <a:pt x="3200359" y="1092060"/>
                  <a:pt x="3166426" y="1117599"/>
                  <a:pt x="3134895" y="1145627"/>
                </a:cubicBezTo>
                <a:cubicBezTo>
                  <a:pt x="3008395" y="861004"/>
                  <a:pt x="3097475" y="907715"/>
                  <a:pt x="2851116" y="1187669"/>
                </a:cubicBezTo>
                <a:cubicBezTo>
                  <a:pt x="2841297" y="1198828"/>
                  <a:pt x="2830095" y="1208690"/>
                  <a:pt x="2819585" y="1219200"/>
                </a:cubicBezTo>
                <a:cubicBezTo>
                  <a:pt x="2809075" y="1184165"/>
                  <a:pt x="2800897" y="1148344"/>
                  <a:pt x="2788054" y="1114096"/>
                </a:cubicBezTo>
                <a:cubicBezTo>
                  <a:pt x="2748307" y="1008104"/>
                  <a:pt x="2774539" y="810336"/>
                  <a:pt x="2661930" y="798786"/>
                </a:cubicBezTo>
                <a:cubicBezTo>
                  <a:pt x="2531294" y="785388"/>
                  <a:pt x="2476979" y="985580"/>
                  <a:pt x="2378150" y="1072055"/>
                </a:cubicBezTo>
                <a:cubicBezTo>
                  <a:pt x="2363952" y="1084479"/>
                  <a:pt x="2342774" y="1085268"/>
                  <a:pt x="2325599" y="1093075"/>
                </a:cubicBezTo>
                <a:cubicBezTo>
                  <a:pt x="2304203" y="1102800"/>
                  <a:pt x="2283557" y="1114096"/>
                  <a:pt x="2262536" y="1124606"/>
                </a:cubicBezTo>
                <a:cubicBezTo>
                  <a:pt x="2238012" y="1065048"/>
                  <a:pt x="2215396" y="1004668"/>
                  <a:pt x="2188964" y="945931"/>
                </a:cubicBezTo>
                <a:cubicBezTo>
                  <a:pt x="2183780" y="934412"/>
                  <a:pt x="2177534" y="906179"/>
                  <a:pt x="2167943" y="914400"/>
                </a:cubicBezTo>
                <a:cubicBezTo>
                  <a:pt x="2068237" y="999862"/>
                  <a:pt x="1990677" y="1108576"/>
                  <a:pt x="1894674" y="1198179"/>
                </a:cubicBezTo>
                <a:cubicBezTo>
                  <a:pt x="1832674" y="1256046"/>
                  <a:pt x="1761543" y="1303282"/>
                  <a:pt x="1694978" y="1355834"/>
                </a:cubicBezTo>
                <a:cubicBezTo>
                  <a:pt x="1663447" y="1250731"/>
                  <a:pt x="1690190" y="977469"/>
                  <a:pt x="1600385" y="1040524"/>
                </a:cubicBezTo>
                <a:lnTo>
                  <a:pt x="1106399" y="1387365"/>
                </a:lnTo>
                <a:cubicBezTo>
                  <a:pt x="1099392" y="1359337"/>
                  <a:pt x="1089464" y="1331882"/>
                  <a:pt x="1085378" y="1303282"/>
                </a:cubicBezTo>
                <a:cubicBezTo>
                  <a:pt x="1075419" y="1233571"/>
                  <a:pt x="1114150" y="1142868"/>
                  <a:pt x="1064357" y="1093075"/>
                </a:cubicBezTo>
                <a:cubicBezTo>
                  <a:pt x="1032632" y="1061350"/>
                  <a:pt x="994288" y="1149130"/>
                  <a:pt x="959254" y="1177158"/>
                </a:cubicBezTo>
                <a:cubicBezTo>
                  <a:pt x="945240" y="1131613"/>
                  <a:pt x="929600" y="1086537"/>
                  <a:pt x="917212" y="1040524"/>
                </a:cubicBezTo>
                <a:cubicBezTo>
                  <a:pt x="887101" y="928683"/>
                  <a:pt x="888586" y="924227"/>
                  <a:pt x="875171" y="830317"/>
                </a:cubicBezTo>
                <a:cubicBezTo>
                  <a:pt x="491714" y="1341594"/>
                  <a:pt x="631457" y="1281739"/>
                  <a:pt x="664964" y="578069"/>
                </a:cubicBezTo>
                <a:cubicBezTo>
                  <a:pt x="670818" y="455138"/>
                  <a:pt x="555825" y="850415"/>
                  <a:pt x="633433" y="945931"/>
                </a:cubicBezTo>
                <a:cubicBezTo>
                  <a:pt x="688310" y="1013471"/>
                  <a:pt x="746628" y="813698"/>
                  <a:pt x="801599" y="746234"/>
                </a:cubicBezTo>
                <a:cubicBezTo>
                  <a:pt x="1057755" y="431861"/>
                  <a:pt x="541258" y="1035310"/>
                  <a:pt x="1001295" y="504496"/>
                </a:cubicBezTo>
                <a:cubicBezTo>
                  <a:pt x="1011805" y="550041"/>
                  <a:pt x="991791" y="618749"/>
                  <a:pt x="1032826" y="641131"/>
                </a:cubicBezTo>
                <a:cubicBezTo>
                  <a:pt x="1065521" y="658965"/>
                  <a:pt x="1090575" y="593892"/>
                  <a:pt x="1116909" y="567558"/>
                </a:cubicBezTo>
                <a:cubicBezTo>
                  <a:pt x="1178244" y="506223"/>
                  <a:pt x="1236026" y="441434"/>
                  <a:pt x="1295585" y="378372"/>
                </a:cubicBezTo>
                <a:cubicBezTo>
                  <a:pt x="1309599" y="388882"/>
                  <a:pt x="1330828" y="393759"/>
                  <a:pt x="1337626" y="409903"/>
                </a:cubicBezTo>
                <a:cubicBezTo>
                  <a:pt x="1360048" y="463156"/>
                  <a:pt x="1333444" y="543401"/>
                  <a:pt x="1379668" y="578069"/>
                </a:cubicBezTo>
                <a:cubicBezTo>
                  <a:pt x="1409462" y="600414"/>
                  <a:pt x="1438658" y="532016"/>
                  <a:pt x="1463750" y="504496"/>
                </a:cubicBezTo>
                <a:cubicBezTo>
                  <a:pt x="1737729" y="204002"/>
                  <a:pt x="1582278" y="251521"/>
                  <a:pt x="1747530" y="210206"/>
                </a:cubicBezTo>
                <a:cubicBezTo>
                  <a:pt x="1877121" y="728571"/>
                  <a:pt x="1750561" y="722182"/>
                  <a:pt x="1999778" y="472965"/>
                </a:cubicBezTo>
                <a:cubicBezTo>
                  <a:pt x="2012164" y="460579"/>
                  <a:pt x="2027805" y="451944"/>
                  <a:pt x="2041819" y="441434"/>
                </a:cubicBezTo>
                <a:cubicBezTo>
                  <a:pt x="2048826" y="476468"/>
                  <a:pt x="2050014" y="513190"/>
                  <a:pt x="2062840" y="546537"/>
                </a:cubicBezTo>
                <a:cubicBezTo>
                  <a:pt x="2068176" y="560410"/>
                  <a:pt x="2082989" y="587629"/>
                  <a:pt x="2094371" y="578069"/>
                </a:cubicBezTo>
                <a:cubicBezTo>
                  <a:pt x="2181711" y="504704"/>
                  <a:pt x="2245998" y="407516"/>
                  <a:pt x="2325599" y="325820"/>
                </a:cubicBezTo>
                <a:cubicBezTo>
                  <a:pt x="2379220" y="270787"/>
                  <a:pt x="2437709" y="220717"/>
                  <a:pt x="2493764" y="168165"/>
                </a:cubicBezTo>
                <a:cubicBezTo>
                  <a:pt x="2507778" y="199696"/>
                  <a:pt x="2525376" y="229867"/>
                  <a:pt x="2535805" y="262758"/>
                </a:cubicBezTo>
                <a:cubicBezTo>
                  <a:pt x="2571004" y="373771"/>
                  <a:pt x="2562351" y="504578"/>
                  <a:pt x="2630399" y="599089"/>
                </a:cubicBezTo>
                <a:cubicBezTo>
                  <a:pt x="2653739" y="631506"/>
                  <a:pt x="2696746" y="553763"/>
                  <a:pt x="2724992" y="525517"/>
                </a:cubicBezTo>
                <a:cubicBezTo>
                  <a:pt x="2802147" y="448362"/>
                  <a:pt x="2872137" y="364358"/>
                  <a:pt x="2945709" y="283779"/>
                </a:cubicBezTo>
                <a:cubicBezTo>
                  <a:pt x="2998261" y="364358"/>
                  <a:pt x="3030322" y="462910"/>
                  <a:pt x="3103364" y="525517"/>
                </a:cubicBezTo>
                <a:cubicBezTo>
                  <a:pt x="3124139" y="543325"/>
                  <a:pt x="3147756" y="492969"/>
                  <a:pt x="3166426" y="472965"/>
                </a:cubicBezTo>
                <a:cubicBezTo>
                  <a:pt x="3197039" y="440166"/>
                  <a:pt x="3222481" y="402896"/>
                  <a:pt x="3250509" y="367862"/>
                </a:cubicBezTo>
                <a:cubicBezTo>
                  <a:pt x="3275033" y="420414"/>
                  <a:pt x="3301432" y="472130"/>
                  <a:pt x="3324081" y="525517"/>
                </a:cubicBezTo>
                <a:cubicBezTo>
                  <a:pt x="3350507" y="587806"/>
                  <a:pt x="3363347" y="656382"/>
                  <a:pt x="3397654" y="714703"/>
                </a:cubicBezTo>
                <a:cubicBezTo>
                  <a:pt x="3403271" y="724252"/>
                  <a:pt x="3418675" y="707696"/>
                  <a:pt x="3429185" y="704193"/>
                </a:cubicBezTo>
                <a:cubicBezTo>
                  <a:pt x="3513268" y="609600"/>
                  <a:pt x="3593470" y="511409"/>
                  <a:pt x="3681433" y="420413"/>
                </a:cubicBezTo>
                <a:cubicBezTo>
                  <a:pt x="3759755" y="339390"/>
                  <a:pt x="3749716" y="428766"/>
                  <a:pt x="3797047" y="504496"/>
                </a:cubicBezTo>
                <a:cubicBezTo>
                  <a:pt x="3991378" y="815426"/>
                  <a:pt x="3889902" y="755876"/>
                  <a:pt x="4038785" y="830317"/>
                </a:cubicBezTo>
                <a:cubicBezTo>
                  <a:pt x="4122868" y="732220"/>
                  <a:pt x="4203399" y="630964"/>
                  <a:pt x="4291033" y="536027"/>
                </a:cubicBezTo>
                <a:cubicBezTo>
                  <a:pt x="4329717" y="494120"/>
                  <a:pt x="4389734" y="370407"/>
                  <a:pt x="4417157" y="420413"/>
                </a:cubicBezTo>
                <a:cubicBezTo>
                  <a:pt x="4488409" y="550343"/>
                  <a:pt x="4452192" y="714703"/>
                  <a:pt x="4469709" y="861848"/>
                </a:cubicBezTo>
                <a:cubicBezTo>
                  <a:pt x="4677302" y="832190"/>
                  <a:pt x="4517212" y="873216"/>
                  <a:pt x="4774509" y="525517"/>
                </a:cubicBezTo>
                <a:cubicBezTo>
                  <a:pt x="4824957" y="457344"/>
                  <a:pt x="4879612" y="392386"/>
                  <a:pt x="4932164" y="325820"/>
                </a:cubicBezTo>
                <a:cubicBezTo>
                  <a:pt x="4942674" y="346841"/>
                  <a:pt x="4956816" y="366410"/>
                  <a:pt x="4963695" y="388882"/>
                </a:cubicBezTo>
                <a:cubicBezTo>
                  <a:pt x="5111993" y="873322"/>
                  <a:pt x="4977497" y="728505"/>
                  <a:pt x="5121350" y="872358"/>
                </a:cubicBezTo>
                <a:cubicBezTo>
                  <a:pt x="5310536" y="693682"/>
                  <a:pt x="5494562" y="509379"/>
                  <a:pt x="5688909" y="336331"/>
                </a:cubicBezTo>
                <a:cubicBezTo>
                  <a:pt x="5750661" y="281346"/>
                  <a:pt x="5829188" y="131686"/>
                  <a:pt x="5888605" y="189186"/>
                </a:cubicBezTo>
                <a:cubicBezTo>
                  <a:pt x="6003425" y="300302"/>
                  <a:pt x="5972433" y="497559"/>
                  <a:pt x="6014730" y="651641"/>
                </a:cubicBezTo>
                <a:cubicBezTo>
                  <a:pt x="6021482" y="676236"/>
                  <a:pt x="6035750" y="725213"/>
                  <a:pt x="6035750" y="725213"/>
                </a:cubicBezTo>
                <a:cubicBezTo>
                  <a:pt x="6635644" y="111989"/>
                  <a:pt x="6455409" y="43141"/>
                  <a:pt x="6550757" y="567558"/>
                </a:cubicBezTo>
                <a:cubicBezTo>
                  <a:pt x="6566261" y="652830"/>
                  <a:pt x="6592798" y="735723"/>
                  <a:pt x="6613819" y="819806"/>
                </a:cubicBezTo>
                <a:cubicBezTo>
                  <a:pt x="7237141" y="-2448"/>
                  <a:pt x="7023820" y="-79077"/>
                  <a:pt x="7254950" y="704193"/>
                </a:cubicBezTo>
                <a:cubicBezTo>
                  <a:pt x="7265629" y="740383"/>
                  <a:pt x="7282978" y="774262"/>
                  <a:pt x="7296992" y="809296"/>
                </a:cubicBezTo>
                <a:cubicBezTo>
                  <a:pt x="7388082" y="697186"/>
                  <a:pt x="7474420" y="581041"/>
                  <a:pt x="7570261" y="472965"/>
                </a:cubicBezTo>
                <a:cubicBezTo>
                  <a:pt x="7639295" y="395118"/>
                  <a:pt x="7699490" y="301804"/>
                  <a:pt x="7790978" y="252248"/>
                </a:cubicBezTo>
                <a:cubicBezTo>
                  <a:pt x="7817298" y="237991"/>
                  <a:pt x="7815029" y="307347"/>
                  <a:pt x="7822509" y="336331"/>
                </a:cubicBezTo>
                <a:cubicBezTo>
                  <a:pt x="7843114" y="416177"/>
                  <a:pt x="7830789" y="508499"/>
                  <a:pt x="7875061" y="578069"/>
                </a:cubicBezTo>
                <a:cubicBezTo>
                  <a:pt x="7910550" y="633837"/>
                  <a:pt x="7987171" y="648138"/>
                  <a:pt x="8043226" y="683172"/>
                </a:cubicBezTo>
                <a:cubicBezTo>
                  <a:pt x="8060743" y="651641"/>
                  <a:pt x="8075548" y="618442"/>
                  <a:pt x="8095778" y="588579"/>
                </a:cubicBezTo>
                <a:cubicBezTo>
                  <a:pt x="8228154" y="393167"/>
                  <a:pt x="8223729" y="403309"/>
                  <a:pt x="8337516" y="273269"/>
                </a:cubicBezTo>
                <a:cubicBezTo>
                  <a:pt x="8351530" y="318814"/>
                  <a:pt x="8366803" y="363990"/>
                  <a:pt x="8379557" y="409903"/>
                </a:cubicBezTo>
                <a:cubicBezTo>
                  <a:pt x="8384338" y="427116"/>
                  <a:pt x="8386096" y="445038"/>
                  <a:pt x="8390068" y="462455"/>
                </a:cubicBezTo>
                <a:cubicBezTo>
                  <a:pt x="8431642" y="644741"/>
                  <a:pt x="8474151" y="826814"/>
                  <a:pt x="8516192" y="1008993"/>
                </a:cubicBezTo>
                <a:cubicBezTo>
                  <a:pt x="8854461" y="614345"/>
                  <a:pt x="8359773" y="1196634"/>
                  <a:pt x="9031199" y="357351"/>
                </a:cubicBezTo>
                <a:cubicBezTo>
                  <a:pt x="9080818" y="295328"/>
                  <a:pt x="9136302" y="238234"/>
                  <a:pt x="9188854" y="178675"/>
                </a:cubicBezTo>
                <a:cubicBezTo>
                  <a:pt x="9269433" y="392385"/>
                  <a:pt x="9347490" y="607064"/>
                  <a:pt x="9430592" y="819806"/>
                </a:cubicBezTo>
                <a:cubicBezTo>
                  <a:pt x="9435188" y="831572"/>
                  <a:pt x="9440490" y="857326"/>
                  <a:pt x="9451612" y="851337"/>
                </a:cubicBezTo>
                <a:cubicBezTo>
                  <a:pt x="9497469" y="826645"/>
                  <a:pt x="9531786" y="784400"/>
                  <a:pt x="9567226" y="746234"/>
                </a:cubicBezTo>
                <a:cubicBezTo>
                  <a:pt x="9714123" y="588037"/>
                  <a:pt x="9855991" y="425226"/>
                  <a:pt x="9998150" y="262758"/>
                </a:cubicBezTo>
                <a:cubicBezTo>
                  <a:pt x="10027694" y="228993"/>
                  <a:pt x="10054205" y="192689"/>
                  <a:pt x="10082233" y="157655"/>
                </a:cubicBezTo>
                <a:cubicBezTo>
                  <a:pt x="10106757" y="238234"/>
                  <a:pt x="10138220" y="317021"/>
                  <a:pt x="10155805" y="399393"/>
                </a:cubicBezTo>
                <a:cubicBezTo>
                  <a:pt x="10204872" y="629232"/>
                  <a:pt x="10050651" y="1134834"/>
                  <a:pt x="10281930" y="1093075"/>
                </a:cubicBezTo>
                <a:cubicBezTo>
                  <a:pt x="10623948" y="1031322"/>
                  <a:pt x="10700646" y="538233"/>
                  <a:pt x="10912550" y="262758"/>
                </a:cubicBezTo>
                <a:cubicBezTo>
                  <a:pt x="10980938" y="173853"/>
                  <a:pt x="11122757" y="0"/>
                  <a:pt x="11122757" y="0"/>
                </a:cubicBezTo>
                <a:cubicBezTo>
                  <a:pt x="11129764" y="17517"/>
                  <a:pt x="11138199" y="34528"/>
                  <a:pt x="11143778" y="52551"/>
                </a:cubicBezTo>
                <a:cubicBezTo>
                  <a:pt x="11183765" y="181739"/>
                  <a:pt x="11198913" y="320476"/>
                  <a:pt x="11259392" y="441434"/>
                </a:cubicBezTo>
                <a:lnTo>
                  <a:pt x="11406536" y="735724"/>
                </a:lnTo>
                <a:cubicBezTo>
                  <a:pt x="11455767" y="588040"/>
                  <a:pt x="11399285" y="744467"/>
                  <a:pt x="11648274" y="430924"/>
                </a:cubicBezTo>
                <a:cubicBezTo>
                  <a:pt x="11668828" y="405041"/>
                  <a:pt x="11679776" y="372322"/>
                  <a:pt x="11700826" y="346841"/>
                </a:cubicBezTo>
                <a:cubicBezTo>
                  <a:pt x="11746608" y="291421"/>
                  <a:pt x="11798923" y="241738"/>
                  <a:pt x="11847971" y="189186"/>
                </a:cubicBezTo>
                <a:cubicBezTo>
                  <a:pt x="11858481" y="199696"/>
                  <a:pt x="11875096" y="206521"/>
                  <a:pt x="11879502" y="220717"/>
                </a:cubicBezTo>
                <a:cubicBezTo>
                  <a:pt x="12154738" y="1107590"/>
                  <a:pt x="11840670" y="1200619"/>
                  <a:pt x="12163281" y="1093075"/>
                </a:cubicBezTo>
                <a:cubicBezTo>
                  <a:pt x="12267166" y="950234"/>
                  <a:pt x="12611378" y="466657"/>
                  <a:pt x="12688799" y="430924"/>
                </a:cubicBezTo>
                <a:lnTo>
                  <a:pt x="12825433" y="367862"/>
                </a:lnTo>
                <a:cubicBezTo>
                  <a:pt x="12921875" y="705402"/>
                  <a:pt x="12972009" y="854362"/>
                  <a:pt x="12835943" y="1376855"/>
                </a:cubicBezTo>
                <a:cubicBezTo>
                  <a:pt x="12833853" y="1384880"/>
                  <a:pt x="12536616" y="1462377"/>
                  <a:pt x="12468081" y="1481958"/>
                </a:cubicBezTo>
                <a:lnTo>
                  <a:pt x="11700826" y="1702675"/>
                </a:lnTo>
                <a:cubicBezTo>
                  <a:pt x="11634589" y="1721394"/>
                  <a:pt x="11568199" y="1739750"/>
                  <a:pt x="11501130" y="1755227"/>
                </a:cubicBezTo>
                <a:cubicBezTo>
                  <a:pt x="11410040" y="1776248"/>
                  <a:pt x="11318379" y="1794929"/>
                  <a:pt x="11227861" y="1818289"/>
                </a:cubicBezTo>
                <a:cubicBezTo>
                  <a:pt x="11209593" y="1823003"/>
                  <a:pt x="11160216" y="1850630"/>
                  <a:pt x="11175309" y="1839310"/>
                </a:cubicBezTo>
                <a:cubicBezTo>
                  <a:pt x="11321942" y="1729334"/>
                  <a:pt x="11719348" y="1664870"/>
                  <a:pt x="11774399" y="1650124"/>
                </a:cubicBezTo>
                <a:cubicBezTo>
                  <a:pt x="11876178" y="1622862"/>
                  <a:pt x="11844132" y="1630697"/>
                  <a:pt x="11953074" y="1618593"/>
                </a:cubicBezTo>
                <a:cubicBezTo>
                  <a:pt x="11949571" y="1685158"/>
                  <a:pt x="11988752" y="1770228"/>
                  <a:pt x="11942564" y="1818289"/>
                </a:cubicBezTo>
                <a:cubicBezTo>
                  <a:pt x="11400667" y="2382155"/>
                  <a:pt x="11202134" y="2447169"/>
                  <a:pt x="10534178" y="2659117"/>
                </a:cubicBezTo>
                <a:cubicBezTo>
                  <a:pt x="10385961" y="2706147"/>
                  <a:pt x="10230477" y="2727787"/>
                  <a:pt x="10082233" y="2774731"/>
                </a:cubicBezTo>
                <a:cubicBezTo>
                  <a:pt x="10019480" y="2794603"/>
                  <a:pt x="9838060" y="2865363"/>
                  <a:pt x="9903557" y="2858813"/>
                </a:cubicBezTo>
                <a:cubicBezTo>
                  <a:pt x="10106618" y="2838507"/>
                  <a:pt x="10300738" y="2762340"/>
                  <a:pt x="10502647" y="2732689"/>
                </a:cubicBezTo>
                <a:cubicBezTo>
                  <a:pt x="10802374" y="2688673"/>
                  <a:pt x="11104477" y="2661204"/>
                  <a:pt x="11406536" y="2638096"/>
                </a:cubicBezTo>
                <a:cubicBezTo>
                  <a:pt x="11745830" y="2612139"/>
                  <a:pt x="12086205" y="2603061"/>
                  <a:pt x="12426040" y="2585544"/>
                </a:cubicBezTo>
                <a:cubicBezTo>
                  <a:pt x="12595202" y="2613738"/>
                  <a:pt x="12791538" y="2607650"/>
                  <a:pt x="12341957" y="2900855"/>
                </a:cubicBezTo>
                <a:cubicBezTo>
                  <a:pt x="11431851" y="3494402"/>
                  <a:pt x="11309987" y="3399766"/>
                  <a:pt x="10271419" y="3552496"/>
                </a:cubicBezTo>
                <a:cubicBezTo>
                  <a:pt x="10266908" y="3551932"/>
                  <a:pt x="10137679" y="3553256"/>
                  <a:pt x="10145295" y="3499944"/>
                </a:cubicBezTo>
                <a:cubicBezTo>
                  <a:pt x="10152331" y="3450692"/>
                  <a:pt x="10202079" y="3296773"/>
                  <a:pt x="10281930" y="3268717"/>
                </a:cubicBezTo>
                <a:cubicBezTo>
                  <a:pt x="10517169" y="3186066"/>
                  <a:pt x="10758399" y="3121572"/>
                  <a:pt x="10996633" y="3048000"/>
                </a:cubicBezTo>
                <a:cubicBezTo>
                  <a:pt x="10933571" y="3142593"/>
                  <a:pt x="10887836" y="3251390"/>
                  <a:pt x="10807447" y="3331779"/>
                </a:cubicBezTo>
                <a:cubicBezTo>
                  <a:pt x="10682079" y="3457147"/>
                  <a:pt x="10534928" y="3559818"/>
                  <a:pt x="10387033" y="3657600"/>
                </a:cubicBezTo>
                <a:cubicBezTo>
                  <a:pt x="10110370" y="3840517"/>
                  <a:pt x="9817953" y="3998447"/>
                  <a:pt x="9535695" y="4172606"/>
                </a:cubicBezTo>
                <a:cubicBezTo>
                  <a:pt x="9445600" y="4228197"/>
                  <a:pt x="9385544" y="4277713"/>
                  <a:pt x="9304468" y="4340772"/>
                </a:cubicBezTo>
                <a:lnTo>
                  <a:pt x="10208357" y="4351282"/>
                </a:lnTo>
                <a:cubicBezTo>
                  <a:pt x="10228739" y="4352656"/>
                  <a:pt x="10234933" y="4384015"/>
                  <a:pt x="10239888" y="4403834"/>
                </a:cubicBezTo>
                <a:cubicBezTo>
                  <a:pt x="10247194" y="4433057"/>
                  <a:pt x="10207084" y="4454696"/>
                  <a:pt x="10187336" y="4456386"/>
                </a:cubicBezTo>
                <a:lnTo>
                  <a:pt x="8263943" y="4603531"/>
                </a:lnTo>
                <a:cubicBezTo>
                  <a:pt x="8246426" y="4582510"/>
                  <a:pt x="8218028" y="4567015"/>
                  <a:pt x="8211392" y="4540469"/>
                </a:cubicBezTo>
                <a:cubicBezTo>
                  <a:pt x="8193831" y="4470225"/>
                  <a:pt x="8345599" y="4389490"/>
                  <a:pt x="8358536" y="4382813"/>
                </a:cubicBezTo>
                <a:cubicBezTo>
                  <a:pt x="8482785" y="4318685"/>
                  <a:pt x="8543555" y="4312177"/>
                  <a:pt x="8663336" y="4288220"/>
                </a:cubicBezTo>
                <a:cubicBezTo>
                  <a:pt x="8799971" y="4316248"/>
                  <a:pt x="8955566" y="4297420"/>
                  <a:pt x="9073240" y="4372303"/>
                </a:cubicBezTo>
                <a:cubicBezTo>
                  <a:pt x="9115559" y="4399233"/>
                  <a:pt x="9058109" y="4494144"/>
                  <a:pt x="9010178" y="4508937"/>
                </a:cubicBezTo>
                <a:cubicBezTo>
                  <a:pt x="7750906" y="4897601"/>
                  <a:pt x="7822053" y="4872020"/>
                  <a:pt x="7002702" y="4918841"/>
                </a:cubicBezTo>
                <a:cubicBezTo>
                  <a:pt x="6866068" y="4852275"/>
                  <a:pt x="6703476" y="4823310"/>
                  <a:pt x="6592799" y="4719144"/>
                </a:cubicBezTo>
                <a:cubicBezTo>
                  <a:pt x="6557265" y="4685700"/>
                  <a:pt x="6617795" y="4622783"/>
                  <a:pt x="6645350" y="4582510"/>
                </a:cubicBezTo>
                <a:cubicBezTo>
                  <a:pt x="6709942" y="4488106"/>
                  <a:pt x="6769918" y="4381714"/>
                  <a:pt x="6866068" y="4319751"/>
                </a:cubicBezTo>
                <a:lnTo>
                  <a:pt x="7339033" y="4014951"/>
                </a:lnTo>
                <a:cubicBezTo>
                  <a:pt x="7311005" y="4123558"/>
                  <a:pt x="7310142" y="4243125"/>
                  <a:pt x="7254950" y="4340772"/>
                </a:cubicBezTo>
                <a:cubicBezTo>
                  <a:pt x="7238687" y="4369545"/>
                  <a:pt x="7213694" y="4287751"/>
                  <a:pt x="7202399" y="4256689"/>
                </a:cubicBezTo>
                <a:cubicBezTo>
                  <a:pt x="7185257" y="4209547"/>
                  <a:pt x="7181378" y="4158592"/>
                  <a:pt x="7170868" y="4109544"/>
                </a:cubicBezTo>
                <a:cubicBezTo>
                  <a:pt x="7168177" y="3983085"/>
                  <a:pt x="7101907" y="3668626"/>
                  <a:pt x="7202399" y="3499944"/>
                </a:cubicBezTo>
                <a:cubicBezTo>
                  <a:pt x="7279980" y="3369720"/>
                  <a:pt x="7454647" y="3273154"/>
                  <a:pt x="7454647" y="3121572"/>
                </a:cubicBezTo>
                <a:lnTo>
                  <a:pt x="7202399" y="3373820"/>
                </a:lnTo>
                <a:cubicBezTo>
                  <a:pt x="7176881" y="3093139"/>
                  <a:pt x="7168382" y="3074160"/>
                  <a:pt x="7244440" y="2638096"/>
                </a:cubicBezTo>
                <a:cubicBezTo>
                  <a:pt x="7261772" y="2538724"/>
                  <a:pt x="7314509" y="2448910"/>
                  <a:pt x="7349543" y="2354317"/>
                </a:cubicBezTo>
                <a:cubicBezTo>
                  <a:pt x="7329325" y="2485735"/>
                  <a:pt x="7338592" y="2463484"/>
                  <a:pt x="7307502" y="2564524"/>
                </a:cubicBezTo>
                <a:cubicBezTo>
                  <a:pt x="7300986" y="2585702"/>
                  <a:pt x="7276161" y="2647194"/>
                  <a:pt x="7286481" y="2627586"/>
                </a:cubicBezTo>
                <a:cubicBezTo>
                  <a:pt x="7403925" y="2404443"/>
                  <a:pt x="7380821" y="2439311"/>
                  <a:pt x="7517709" y="2217682"/>
                </a:cubicBezTo>
                <a:cubicBezTo>
                  <a:pt x="7612371" y="2064419"/>
                  <a:pt x="7565250" y="2101904"/>
                  <a:pt x="7643833" y="2049517"/>
                </a:cubicBezTo>
                <a:cubicBezTo>
                  <a:pt x="7656711" y="2152541"/>
                  <a:pt x="7668983" y="2439867"/>
                  <a:pt x="7769957" y="2522482"/>
                </a:cubicBezTo>
                <a:cubicBezTo>
                  <a:pt x="7802944" y="2549471"/>
                  <a:pt x="7776481" y="2436438"/>
                  <a:pt x="7790978" y="2396358"/>
                </a:cubicBezTo>
                <a:cubicBezTo>
                  <a:pt x="7836355" y="2270905"/>
                  <a:pt x="7906445" y="2155057"/>
                  <a:pt x="7948633" y="2028496"/>
                </a:cubicBezTo>
                <a:lnTo>
                  <a:pt x="7969654" y="1965434"/>
                </a:lnTo>
                <a:cubicBezTo>
                  <a:pt x="7990370" y="2048300"/>
                  <a:pt x="7993505" y="2057710"/>
                  <a:pt x="8011695" y="2144110"/>
                </a:cubicBezTo>
                <a:cubicBezTo>
                  <a:pt x="8019056" y="2179072"/>
                  <a:pt x="8008893" y="2222587"/>
                  <a:pt x="8032716" y="2249213"/>
                </a:cubicBezTo>
                <a:cubicBezTo>
                  <a:pt x="8073581" y="2294885"/>
                  <a:pt x="8137819" y="2312275"/>
                  <a:pt x="8190371" y="2343806"/>
                </a:cubicBezTo>
                <a:cubicBezTo>
                  <a:pt x="8561838" y="1884936"/>
                  <a:pt x="8399892" y="2020637"/>
                  <a:pt x="8600274" y="1860331"/>
                </a:cubicBezTo>
                <a:cubicBezTo>
                  <a:pt x="8642316" y="1951421"/>
                  <a:pt x="8697726" y="2037461"/>
                  <a:pt x="8726399" y="2133600"/>
                </a:cubicBezTo>
                <a:cubicBezTo>
                  <a:pt x="8767119" y="2270132"/>
                  <a:pt x="8785983" y="2536782"/>
                  <a:pt x="8799971" y="2690648"/>
                </a:cubicBezTo>
                <a:cubicBezTo>
                  <a:pt x="8827999" y="2627586"/>
                  <a:pt x="8852216" y="2562689"/>
                  <a:pt x="8884054" y="2501462"/>
                </a:cubicBezTo>
                <a:cubicBezTo>
                  <a:pt x="8943398" y="2387340"/>
                  <a:pt x="9011251" y="2277838"/>
                  <a:pt x="9073240" y="2165131"/>
                </a:cubicBezTo>
                <a:cubicBezTo>
                  <a:pt x="9088341" y="2137674"/>
                  <a:pt x="9100619" y="2108742"/>
                  <a:pt x="9115281" y="2081048"/>
                </a:cubicBezTo>
                <a:cubicBezTo>
                  <a:pt x="9132158" y="2049170"/>
                  <a:pt x="9150316" y="2017986"/>
                  <a:pt x="9167833" y="1986455"/>
                </a:cubicBezTo>
                <a:cubicBezTo>
                  <a:pt x="9171336" y="2224689"/>
                  <a:pt x="9149301" y="2464674"/>
                  <a:pt x="9178343" y="2701158"/>
                </a:cubicBezTo>
                <a:cubicBezTo>
                  <a:pt x="9183694" y="2744729"/>
                  <a:pt x="9221773" y="2624808"/>
                  <a:pt x="9241405" y="2585544"/>
                </a:cubicBezTo>
                <a:cubicBezTo>
                  <a:pt x="9315969" y="2436417"/>
                  <a:pt x="9150339" y="2675649"/>
                  <a:pt x="9378040" y="2385848"/>
                </a:cubicBezTo>
                <a:cubicBezTo>
                  <a:pt x="9381543" y="2452413"/>
                  <a:pt x="9403940" y="2520687"/>
                  <a:pt x="9388550" y="2585544"/>
                </a:cubicBezTo>
                <a:cubicBezTo>
                  <a:pt x="9319660" y="2875867"/>
                  <a:pt x="9195489" y="3090586"/>
                  <a:pt x="9031199" y="3331779"/>
                </a:cubicBezTo>
                <a:cubicBezTo>
                  <a:pt x="8553612" y="4032917"/>
                  <a:pt x="8843136" y="3554125"/>
                  <a:pt x="8705378" y="3783724"/>
                </a:cubicBezTo>
                <a:cubicBezTo>
                  <a:pt x="8691364" y="3780220"/>
                  <a:pt x="8676613" y="3778903"/>
                  <a:pt x="8663336" y="3773213"/>
                </a:cubicBezTo>
                <a:cubicBezTo>
                  <a:pt x="8651726" y="3768237"/>
                  <a:pt x="8644421" y="3751562"/>
                  <a:pt x="8631805" y="3752193"/>
                </a:cubicBezTo>
                <a:cubicBezTo>
                  <a:pt x="8571402" y="3755213"/>
                  <a:pt x="8512688" y="3773214"/>
                  <a:pt x="8453130" y="3783724"/>
                </a:cubicBezTo>
                <a:cubicBezTo>
                  <a:pt x="8404082" y="3815255"/>
                  <a:pt x="8357076" y="3850217"/>
                  <a:pt x="8305985" y="3878317"/>
                </a:cubicBezTo>
                <a:cubicBezTo>
                  <a:pt x="8286570" y="3888995"/>
                  <a:pt x="8263171" y="3890338"/>
                  <a:pt x="8242923" y="3899337"/>
                </a:cubicBezTo>
                <a:cubicBezTo>
                  <a:pt x="8231380" y="3904467"/>
                  <a:pt x="8222582" y="3914497"/>
                  <a:pt x="8211392" y="3920358"/>
                </a:cubicBezTo>
                <a:cubicBezTo>
                  <a:pt x="8148936" y="3953073"/>
                  <a:pt x="8085267" y="3983420"/>
                  <a:pt x="8022205" y="4014951"/>
                </a:cubicBezTo>
                <a:cubicBezTo>
                  <a:pt x="7992919" y="4058881"/>
                  <a:pt x="7986502" y="4060848"/>
                  <a:pt x="7980164" y="4130565"/>
                </a:cubicBezTo>
                <a:cubicBezTo>
                  <a:pt x="7975806" y="4178504"/>
                  <a:pt x="8081083" y="4232772"/>
                  <a:pt x="8085268" y="4235669"/>
                </a:cubicBezTo>
                <a:cubicBezTo>
                  <a:pt x="8098150" y="4244587"/>
                  <a:pt x="8111946" y="4253616"/>
                  <a:pt x="8127309" y="4256689"/>
                </a:cubicBezTo>
                <a:cubicBezTo>
                  <a:pt x="8165254" y="4264278"/>
                  <a:pt x="8204385" y="4263696"/>
                  <a:pt x="8242923" y="4267200"/>
                </a:cubicBezTo>
                <a:cubicBezTo>
                  <a:pt x="8274454" y="4260193"/>
                  <a:pt x="8306644" y="4255678"/>
                  <a:pt x="8337516" y="4246179"/>
                </a:cubicBezTo>
                <a:cubicBezTo>
                  <a:pt x="8352491" y="4241571"/>
                  <a:pt x="8366213" y="4233370"/>
                  <a:pt x="8379557" y="4225158"/>
                </a:cubicBezTo>
                <a:cubicBezTo>
                  <a:pt x="8396266" y="4214876"/>
                  <a:pt x="8482753" y="4164956"/>
                  <a:pt x="8505681" y="4130565"/>
                </a:cubicBezTo>
                <a:cubicBezTo>
                  <a:pt x="8518717" y="4111010"/>
                  <a:pt x="8525120" y="4087656"/>
                  <a:pt x="8537212" y="4067503"/>
                </a:cubicBezTo>
                <a:cubicBezTo>
                  <a:pt x="8577718" y="3999992"/>
                  <a:pt x="8618376" y="3932436"/>
                  <a:pt x="8663336" y="3867806"/>
                </a:cubicBezTo>
                <a:cubicBezTo>
                  <a:pt x="8674654" y="3851537"/>
                  <a:pt x="8692480" y="3840812"/>
                  <a:pt x="8705378" y="3825765"/>
                </a:cubicBezTo>
                <a:cubicBezTo>
                  <a:pt x="8734577" y="3791700"/>
                  <a:pt x="8762541" y="3756555"/>
                  <a:pt x="8789461" y="3720662"/>
                </a:cubicBezTo>
                <a:cubicBezTo>
                  <a:pt x="8804619" y="3700451"/>
                  <a:pt x="8815504" y="3677153"/>
                  <a:pt x="8831502" y="3657600"/>
                </a:cubicBezTo>
                <a:cubicBezTo>
                  <a:pt x="8847189" y="3638427"/>
                  <a:pt x="8867251" y="3623252"/>
                  <a:pt x="8884054" y="3605048"/>
                </a:cubicBezTo>
                <a:cubicBezTo>
                  <a:pt x="8909315" y="3577682"/>
                  <a:pt x="8931858" y="3547853"/>
                  <a:pt x="8957626" y="3520965"/>
                </a:cubicBezTo>
                <a:cubicBezTo>
                  <a:pt x="9012476" y="3463730"/>
                  <a:pt x="9071272" y="3410349"/>
                  <a:pt x="9125792" y="3352800"/>
                </a:cubicBezTo>
                <a:cubicBezTo>
                  <a:pt x="9134479" y="3343630"/>
                  <a:pt x="9136302" y="3328276"/>
                  <a:pt x="9146812" y="3321269"/>
                </a:cubicBezTo>
                <a:cubicBezTo>
                  <a:pt x="9158831" y="3313256"/>
                  <a:pt x="9174840" y="3314262"/>
                  <a:pt x="9188854" y="3310758"/>
                </a:cubicBezTo>
                <a:cubicBezTo>
                  <a:pt x="9223888" y="3289737"/>
                  <a:pt x="9259545" y="3269720"/>
                  <a:pt x="9293957" y="3247696"/>
                </a:cubicBezTo>
                <a:cubicBezTo>
                  <a:pt x="9347154" y="3213650"/>
                  <a:pt x="9395121" y="3170839"/>
                  <a:pt x="9451612" y="3142593"/>
                </a:cubicBezTo>
                <a:lnTo>
                  <a:pt x="9535695" y="3100551"/>
                </a:lnTo>
                <a:cubicBezTo>
                  <a:pt x="9636860" y="2965665"/>
                  <a:pt x="9489510" y="3158001"/>
                  <a:pt x="9609268" y="3016469"/>
                </a:cubicBezTo>
                <a:cubicBezTo>
                  <a:pt x="9706982" y="2900988"/>
                  <a:pt x="9663251" y="2944505"/>
                  <a:pt x="9745902" y="2816772"/>
                </a:cubicBezTo>
                <a:cubicBezTo>
                  <a:pt x="9762274" y="2791469"/>
                  <a:pt x="9783501" y="2769367"/>
                  <a:pt x="9798454" y="2743200"/>
                </a:cubicBezTo>
                <a:cubicBezTo>
                  <a:pt x="9853354" y="2647125"/>
                  <a:pt x="9968540" y="2373417"/>
                  <a:pt x="10019171" y="2322786"/>
                </a:cubicBezTo>
                <a:cubicBezTo>
                  <a:pt x="10036688" y="2305269"/>
                  <a:pt x="10056418" y="2289714"/>
                  <a:pt x="10071723" y="2270234"/>
                </a:cubicBezTo>
                <a:cubicBezTo>
                  <a:pt x="10079485" y="2260355"/>
                  <a:pt x="10151208" y="2153306"/>
                  <a:pt x="10166316" y="2123089"/>
                </a:cubicBezTo>
                <a:cubicBezTo>
                  <a:pt x="10178248" y="2099224"/>
                  <a:pt x="10183419" y="2071961"/>
                  <a:pt x="10197847" y="2049517"/>
                </a:cubicBezTo>
                <a:cubicBezTo>
                  <a:pt x="10215314" y="2022347"/>
                  <a:pt x="10240731" y="2001166"/>
                  <a:pt x="10260909" y="1975944"/>
                </a:cubicBezTo>
                <a:cubicBezTo>
                  <a:pt x="10268800" y="1966080"/>
                  <a:pt x="10273931" y="1954190"/>
                  <a:pt x="10281930" y="1944413"/>
                </a:cubicBezTo>
                <a:cubicBezTo>
                  <a:pt x="10305513" y="1915589"/>
                  <a:pt x="10330978" y="1888358"/>
                  <a:pt x="10355502" y="1860331"/>
                </a:cubicBezTo>
                <a:cubicBezTo>
                  <a:pt x="10359005" y="1846317"/>
                  <a:pt x="10356681" y="1829316"/>
                  <a:pt x="10366012" y="1818289"/>
                </a:cubicBezTo>
                <a:cubicBezTo>
                  <a:pt x="10528479" y="1626282"/>
                  <a:pt x="10413761" y="1773673"/>
                  <a:pt x="10513157" y="1702675"/>
                </a:cubicBezTo>
                <a:cubicBezTo>
                  <a:pt x="10525252" y="1694035"/>
                  <a:pt x="10532797" y="1680062"/>
                  <a:pt x="10544688" y="1671144"/>
                </a:cubicBezTo>
                <a:cubicBezTo>
                  <a:pt x="10603160" y="1627290"/>
                  <a:pt x="10587746" y="1649616"/>
                  <a:pt x="10649792" y="1618593"/>
                </a:cubicBezTo>
                <a:cubicBezTo>
                  <a:pt x="10696059" y="1595460"/>
                  <a:pt x="10740881" y="1569544"/>
                  <a:pt x="10786426" y="1545020"/>
                </a:cubicBezTo>
                <a:cubicBezTo>
                  <a:pt x="10899748" y="1393925"/>
                  <a:pt x="10721845" y="1620112"/>
                  <a:pt x="10870509" y="1471448"/>
                </a:cubicBezTo>
                <a:cubicBezTo>
                  <a:pt x="10895549" y="1446408"/>
                  <a:pt x="10922462" y="1385560"/>
                  <a:pt x="10944081" y="1355834"/>
                </a:cubicBezTo>
                <a:cubicBezTo>
                  <a:pt x="10960175" y="1333705"/>
                  <a:pt x="10979116" y="1313793"/>
                  <a:pt x="10996633" y="1292772"/>
                </a:cubicBezTo>
                <a:cubicBezTo>
                  <a:pt x="11012400" y="1245468"/>
                  <a:pt x="11020921" y="1250871"/>
                  <a:pt x="10944081" y="1271751"/>
                </a:cubicBezTo>
                <a:lnTo>
                  <a:pt x="10040192" y="1524000"/>
                </a:lnTo>
                <a:cubicBezTo>
                  <a:pt x="9960503" y="1545202"/>
                  <a:pt x="9878804" y="1558009"/>
                  <a:pt x="9798454" y="1576551"/>
                </a:cubicBezTo>
                <a:cubicBezTo>
                  <a:pt x="9588386" y="1625028"/>
                  <a:pt x="10038342" y="1532780"/>
                  <a:pt x="9714371" y="1597572"/>
                </a:cubicBezTo>
                <a:cubicBezTo>
                  <a:pt x="9620998" y="1659822"/>
                  <a:pt x="9688634" y="1619997"/>
                  <a:pt x="9462123" y="1671144"/>
                </a:cubicBezTo>
                <a:cubicBezTo>
                  <a:pt x="9292542" y="1709436"/>
                  <a:pt x="9214142" y="1708974"/>
                  <a:pt x="8999668" y="1734206"/>
                </a:cubicBezTo>
                <a:cubicBezTo>
                  <a:pt x="8641373" y="1701635"/>
                  <a:pt x="9226380" y="1753336"/>
                  <a:pt x="8684357" y="1713186"/>
                </a:cubicBezTo>
                <a:cubicBezTo>
                  <a:pt x="8575189" y="1705099"/>
                  <a:pt x="8319568" y="1648562"/>
                  <a:pt x="8284964" y="1639613"/>
                </a:cubicBezTo>
                <a:cubicBezTo>
                  <a:pt x="8185207" y="1613814"/>
                  <a:pt x="8089897" y="1572802"/>
                  <a:pt x="7990674" y="1545020"/>
                </a:cubicBezTo>
                <a:cubicBezTo>
                  <a:pt x="7821966" y="1497782"/>
                  <a:pt x="7728189" y="1487533"/>
                  <a:pt x="7559750" y="1460937"/>
                </a:cubicBezTo>
                <a:cubicBezTo>
                  <a:pt x="7531723" y="1446923"/>
                  <a:pt x="7505646" y="1428020"/>
                  <a:pt x="7475668" y="1418896"/>
                </a:cubicBezTo>
                <a:cubicBezTo>
                  <a:pt x="7424397" y="1403292"/>
                  <a:pt x="7318012" y="1387365"/>
                  <a:pt x="7318012" y="1387365"/>
                </a:cubicBezTo>
                <a:cubicBezTo>
                  <a:pt x="7240936" y="1390868"/>
                  <a:pt x="7163165" y="1386964"/>
                  <a:pt x="7086785" y="1397875"/>
                </a:cubicBezTo>
                <a:cubicBezTo>
                  <a:pt x="7063519" y="1401199"/>
                  <a:pt x="7045905" y="1421642"/>
                  <a:pt x="7023723" y="1429406"/>
                </a:cubicBezTo>
                <a:cubicBezTo>
                  <a:pt x="6975576" y="1446258"/>
                  <a:pt x="6925516" y="1457054"/>
                  <a:pt x="6876578" y="1471448"/>
                </a:cubicBezTo>
                <a:cubicBezTo>
                  <a:pt x="6836489" y="1483239"/>
                  <a:pt x="6779873" y="1507452"/>
                  <a:pt x="6750454" y="1524000"/>
                </a:cubicBezTo>
                <a:cubicBezTo>
                  <a:pt x="6724187" y="1538775"/>
                  <a:pt x="6703837" y="1563073"/>
                  <a:pt x="6676881" y="1576551"/>
                </a:cubicBezTo>
                <a:cubicBezTo>
                  <a:pt x="6626256" y="1601863"/>
                  <a:pt x="6569442" y="1613500"/>
                  <a:pt x="6519226" y="1639613"/>
                </a:cubicBezTo>
                <a:cubicBezTo>
                  <a:pt x="6430707" y="1685643"/>
                  <a:pt x="6388979" y="1738330"/>
                  <a:pt x="6319530" y="1807779"/>
                </a:cubicBezTo>
                <a:cubicBezTo>
                  <a:pt x="6284699" y="1947102"/>
                  <a:pt x="6278079" y="1939906"/>
                  <a:pt x="6309019" y="2144110"/>
                </a:cubicBezTo>
                <a:cubicBezTo>
                  <a:pt x="6314188" y="2178226"/>
                  <a:pt x="6337047" y="2207172"/>
                  <a:pt x="6351061" y="2238703"/>
                </a:cubicBezTo>
                <a:cubicBezTo>
                  <a:pt x="6360257" y="2284686"/>
                  <a:pt x="6365680" y="2319165"/>
                  <a:pt x="6382592" y="2364827"/>
                </a:cubicBezTo>
                <a:cubicBezTo>
                  <a:pt x="6408803" y="2435596"/>
                  <a:pt x="6439174" y="2504756"/>
                  <a:pt x="6466674" y="2575034"/>
                </a:cubicBezTo>
                <a:cubicBezTo>
                  <a:pt x="6470711" y="2585351"/>
                  <a:pt x="6473295" y="2596191"/>
                  <a:pt x="6477185" y="2606565"/>
                </a:cubicBezTo>
                <a:cubicBezTo>
                  <a:pt x="6494319" y="2652256"/>
                  <a:pt x="6529736" y="2743200"/>
                  <a:pt x="6529736" y="2743200"/>
                </a:cubicBezTo>
                <a:cubicBezTo>
                  <a:pt x="6533240" y="2764221"/>
                  <a:pt x="6534234" y="2785817"/>
                  <a:pt x="6540247" y="2806262"/>
                </a:cubicBezTo>
                <a:cubicBezTo>
                  <a:pt x="6551818" y="2845602"/>
                  <a:pt x="6582828" y="2880872"/>
                  <a:pt x="6582288" y="2921875"/>
                </a:cubicBezTo>
                <a:cubicBezTo>
                  <a:pt x="6574559" y="3509243"/>
                  <a:pt x="6603756" y="3407661"/>
                  <a:pt x="6498205" y="3689131"/>
                </a:cubicBezTo>
                <a:cubicBezTo>
                  <a:pt x="6487695" y="3748689"/>
                  <a:pt x="6485798" y="3810431"/>
                  <a:pt x="6466674" y="3867806"/>
                </a:cubicBezTo>
                <a:cubicBezTo>
                  <a:pt x="6463171" y="3878316"/>
                  <a:pt x="6458851" y="3888589"/>
                  <a:pt x="6456164" y="3899337"/>
                </a:cubicBezTo>
                <a:cubicBezTo>
                  <a:pt x="6451831" y="3916668"/>
                  <a:pt x="6449987" y="3934558"/>
                  <a:pt x="6445654" y="3951889"/>
                </a:cubicBezTo>
                <a:cubicBezTo>
                  <a:pt x="6442967" y="3962637"/>
                  <a:pt x="6438401" y="3972831"/>
                  <a:pt x="6435143" y="3983420"/>
                </a:cubicBezTo>
                <a:cubicBezTo>
                  <a:pt x="6424386" y="4018380"/>
                  <a:pt x="6413402" y="4053281"/>
                  <a:pt x="6403612" y="4088524"/>
                </a:cubicBezTo>
                <a:cubicBezTo>
                  <a:pt x="6395880" y="4116360"/>
                  <a:pt x="6390036" y="4144692"/>
                  <a:pt x="6382592" y="4172606"/>
                </a:cubicBezTo>
                <a:cubicBezTo>
                  <a:pt x="6376020" y="4197251"/>
                  <a:pt x="6367757" y="4221435"/>
                  <a:pt x="6361571" y="4246179"/>
                </a:cubicBezTo>
                <a:cubicBezTo>
                  <a:pt x="6346731" y="4305537"/>
                  <a:pt x="6333090" y="4365191"/>
                  <a:pt x="6319530" y="4424855"/>
                </a:cubicBezTo>
                <a:cubicBezTo>
                  <a:pt x="6315571" y="4442275"/>
                  <a:pt x="6314668" y="4460459"/>
                  <a:pt x="6309019" y="4477406"/>
                </a:cubicBezTo>
                <a:cubicBezTo>
                  <a:pt x="6304064" y="4492270"/>
                  <a:pt x="6295006" y="4505434"/>
                  <a:pt x="6287999" y="4519448"/>
                </a:cubicBezTo>
                <a:cubicBezTo>
                  <a:pt x="6295006" y="4645572"/>
                  <a:pt x="6299572" y="4771855"/>
                  <a:pt x="6309019" y="4897820"/>
                </a:cubicBezTo>
                <a:cubicBezTo>
                  <a:pt x="6310099" y="4912225"/>
                  <a:pt x="6316396" y="4925761"/>
                  <a:pt x="6319530" y="4939862"/>
                </a:cubicBezTo>
                <a:cubicBezTo>
                  <a:pt x="6323405" y="4957300"/>
                  <a:pt x="6325707" y="4975082"/>
                  <a:pt x="6330040" y="4992413"/>
                </a:cubicBezTo>
                <a:cubicBezTo>
                  <a:pt x="6347142" y="5060822"/>
                  <a:pt x="6344497" y="4988501"/>
                  <a:pt x="6361571" y="5108027"/>
                </a:cubicBezTo>
                <a:cubicBezTo>
                  <a:pt x="6382039" y="5251310"/>
                  <a:pt x="6369616" y="5156950"/>
                  <a:pt x="6393102" y="5391806"/>
                </a:cubicBezTo>
                <a:cubicBezTo>
                  <a:pt x="6389599" y="5489903"/>
                  <a:pt x="6391754" y="5588365"/>
                  <a:pt x="6382592" y="5686096"/>
                </a:cubicBezTo>
                <a:cubicBezTo>
                  <a:pt x="6381130" y="5701695"/>
                  <a:pt x="6367072" y="5713467"/>
                  <a:pt x="6361571" y="5728137"/>
                </a:cubicBezTo>
                <a:cubicBezTo>
                  <a:pt x="6356499" y="5741663"/>
                  <a:pt x="6355807" y="5756536"/>
                  <a:pt x="6351061" y="5770179"/>
                </a:cubicBezTo>
                <a:cubicBezTo>
                  <a:pt x="6327756" y="5837181"/>
                  <a:pt x="6300793" y="5902873"/>
                  <a:pt x="6277488" y="5969875"/>
                </a:cubicBezTo>
                <a:cubicBezTo>
                  <a:pt x="6267898" y="5997446"/>
                  <a:pt x="6263315" y="6037081"/>
                  <a:pt x="6256468" y="6064469"/>
                </a:cubicBezTo>
                <a:cubicBezTo>
                  <a:pt x="6253781" y="6075217"/>
                  <a:pt x="6249461" y="6085490"/>
                  <a:pt x="6245957" y="6096000"/>
                </a:cubicBezTo>
                <a:cubicBezTo>
                  <a:pt x="6249461" y="6134538"/>
                  <a:pt x="6219260" y="6200983"/>
                  <a:pt x="6256468" y="6211613"/>
                </a:cubicBezTo>
                <a:cubicBezTo>
                  <a:pt x="6292906" y="6222023"/>
                  <a:pt x="6300033" y="6149515"/>
                  <a:pt x="6319530" y="6117020"/>
                </a:cubicBezTo>
                <a:cubicBezTo>
                  <a:pt x="6385326" y="6007361"/>
                  <a:pt x="6316246" y="6129666"/>
                  <a:pt x="6382592" y="5980386"/>
                </a:cubicBezTo>
                <a:cubicBezTo>
                  <a:pt x="6421503" y="5892835"/>
                  <a:pt x="6471817" y="5811103"/>
                  <a:pt x="6519226" y="5728137"/>
                </a:cubicBezTo>
                <a:cubicBezTo>
                  <a:pt x="6526233" y="5773682"/>
                  <a:pt x="6531755" y="5819480"/>
                  <a:pt x="6540247" y="5864772"/>
                </a:cubicBezTo>
                <a:cubicBezTo>
                  <a:pt x="6542289" y="5875661"/>
                  <a:pt x="6548266" y="5885508"/>
                  <a:pt x="6550757" y="5896303"/>
                </a:cubicBezTo>
                <a:cubicBezTo>
                  <a:pt x="6558791" y="5931116"/>
                  <a:pt x="6555061" y="5969830"/>
                  <a:pt x="6571778" y="6001406"/>
                </a:cubicBezTo>
                <a:cubicBezTo>
                  <a:pt x="6588005" y="6032058"/>
                  <a:pt x="6623388" y="6048136"/>
                  <a:pt x="6645350" y="6074979"/>
                </a:cubicBezTo>
                <a:cubicBezTo>
                  <a:pt x="6655271" y="6087105"/>
                  <a:pt x="6659364" y="6103006"/>
                  <a:pt x="6666371" y="6117020"/>
                </a:cubicBezTo>
                <a:cubicBezTo>
                  <a:pt x="6838040" y="5850758"/>
                  <a:pt x="7092388" y="5014184"/>
                  <a:pt x="7181378" y="5318234"/>
                </a:cubicBezTo>
                <a:cubicBezTo>
                  <a:pt x="7223419" y="5461875"/>
                  <a:pt x="7269413" y="5604419"/>
                  <a:pt x="7307502" y="5749158"/>
                </a:cubicBezTo>
                <a:cubicBezTo>
                  <a:pt x="7322016" y="5804312"/>
                  <a:pt x="7324338" y="5862218"/>
                  <a:pt x="7339033" y="5917324"/>
                </a:cubicBezTo>
                <a:cubicBezTo>
                  <a:pt x="7352453" y="5967648"/>
                  <a:pt x="7375901" y="6014804"/>
                  <a:pt x="7391585" y="6064469"/>
                </a:cubicBezTo>
                <a:cubicBezTo>
                  <a:pt x="7460002" y="6281121"/>
                  <a:pt x="7183888" y="5726651"/>
                  <a:pt x="7507199" y="6390289"/>
                </a:cubicBezTo>
                <a:cubicBezTo>
                  <a:pt x="7531460" y="6440088"/>
                  <a:pt x="7577019" y="6477377"/>
                  <a:pt x="7601792" y="6526924"/>
                </a:cubicBezTo>
                <a:lnTo>
                  <a:pt x="7622812" y="6568965"/>
                </a:lnTo>
                <a:cubicBezTo>
                  <a:pt x="7690743" y="6433103"/>
                  <a:pt x="7609925" y="6586099"/>
                  <a:pt x="7738426" y="6390289"/>
                </a:cubicBezTo>
                <a:cubicBezTo>
                  <a:pt x="7785901" y="6317947"/>
                  <a:pt x="7832401" y="6244854"/>
                  <a:pt x="7875061" y="6169572"/>
                </a:cubicBezTo>
                <a:cubicBezTo>
                  <a:pt x="7892072" y="6139552"/>
                  <a:pt x="7898940" y="6104317"/>
                  <a:pt x="7917102" y="6074979"/>
                </a:cubicBezTo>
                <a:cubicBezTo>
                  <a:pt x="8199898" y="5618154"/>
                  <a:pt x="8275677" y="5520636"/>
                  <a:pt x="8558233" y="5118537"/>
                </a:cubicBezTo>
                <a:cubicBezTo>
                  <a:pt x="8572247" y="5171089"/>
                  <a:pt x="8585332" y="5223897"/>
                  <a:pt x="8600274" y="5276193"/>
                </a:cubicBezTo>
                <a:cubicBezTo>
                  <a:pt x="8606361" y="5297498"/>
                  <a:pt x="8615255" y="5317936"/>
                  <a:pt x="8621295" y="5339255"/>
                </a:cubicBezTo>
                <a:cubicBezTo>
                  <a:pt x="8674820" y="5528168"/>
                  <a:pt x="8725009" y="5718019"/>
                  <a:pt x="8778950" y="5906813"/>
                </a:cubicBezTo>
                <a:cubicBezTo>
                  <a:pt x="8788081" y="5938771"/>
                  <a:pt x="8801917" y="5969292"/>
                  <a:pt x="8810481" y="6001406"/>
                </a:cubicBezTo>
                <a:cubicBezTo>
                  <a:pt x="8829968" y="6074482"/>
                  <a:pt x="8838378" y="6150626"/>
                  <a:pt x="8863033" y="6222124"/>
                </a:cubicBezTo>
                <a:cubicBezTo>
                  <a:pt x="8873807" y="6253370"/>
                  <a:pt x="8902482" y="6275863"/>
                  <a:pt x="8915585" y="6306206"/>
                </a:cubicBezTo>
                <a:cubicBezTo>
                  <a:pt x="8969233" y="6430444"/>
                  <a:pt x="9017395" y="6557073"/>
                  <a:pt x="9062730" y="6684579"/>
                </a:cubicBezTo>
                <a:cubicBezTo>
                  <a:pt x="9073551" y="6715013"/>
                  <a:pt x="9074877" y="6748115"/>
                  <a:pt x="9083750" y="6779172"/>
                </a:cubicBezTo>
                <a:cubicBezTo>
                  <a:pt x="9088933" y="6797313"/>
                  <a:pt x="9098146" y="6814058"/>
                  <a:pt x="9104771" y="6831724"/>
                </a:cubicBezTo>
                <a:cubicBezTo>
                  <a:pt x="9108661" y="6842097"/>
                  <a:pt x="9111778" y="6852745"/>
                  <a:pt x="9115281" y="6863255"/>
                </a:cubicBezTo>
                <a:cubicBezTo>
                  <a:pt x="9191948" y="6786588"/>
                  <a:pt x="9101473" y="6885066"/>
                  <a:pt x="9199364" y="6705600"/>
                </a:cubicBezTo>
                <a:cubicBezTo>
                  <a:pt x="9345857" y="6437029"/>
                  <a:pt x="9501833" y="6173735"/>
                  <a:pt x="9651309" y="5906813"/>
                </a:cubicBezTo>
                <a:cubicBezTo>
                  <a:pt x="9698032" y="5823379"/>
                  <a:pt x="9730568" y="5731065"/>
                  <a:pt x="9787943" y="5654565"/>
                </a:cubicBezTo>
                <a:cubicBezTo>
                  <a:pt x="9869806" y="5545413"/>
                  <a:pt x="9835337" y="5601818"/>
                  <a:pt x="9893047" y="5486400"/>
                </a:cubicBezTo>
                <a:cubicBezTo>
                  <a:pt x="9946564" y="5557756"/>
                  <a:pt x="9924486" y="5517564"/>
                  <a:pt x="9956109" y="5644055"/>
                </a:cubicBezTo>
                <a:cubicBezTo>
                  <a:pt x="10012989" y="5871574"/>
                  <a:pt x="10068090" y="6099535"/>
                  <a:pt x="10124274" y="6327227"/>
                </a:cubicBezTo>
                <a:cubicBezTo>
                  <a:pt x="10162402" y="6481744"/>
                  <a:pt x="10137150" y="6416042"/>
                  <a:pt x="10197847" y="6537434"/>
                </a:cubicBezTo>
                <a:cubicBezTo>
                  <a:pt x="10200757" y="6551986"/>
                  <a:pt x="10217524" y="6647121"/>
                  <a:pt x="10229378" y="6653048"/>
                </a:cubicBezTo>
                <a:cubicBezTo>
                  <a:pt x="10243392" y="6660055"/>
                  <a:pt x="10241708" y="6624043"/>
                  <a:pt x="10250399" y="6611006"/>
                </a:cubicBezTo>
                <a:cubicBezTo>
                  <a:pt x="10262842" y="6592341"/>
                  <a:pt x="10279997" y="6577120"/>
                  <a:pt x="10292440" y="6558455"/>
                </a:cubicBezTo>
                <a:cubicBezTo>
                  <a:pt x="10301131" y="6545418"/>
                  <a:pt x="10305291" y="6529782"/>
                  <a:pt x="10313461" y="6516413"/>
                </a:cubicBezTo>
                <a:cubicBezTo>
                  <a:pt x="10343866" y="6466659"/>
                  <a:pt x="10381214" y="6421033"/>
                  <a:pt x="10408054" y="6369269"/>
                </a:cubicBezTo>
                <a:cubicBezTo>
                  <a:pt x="10462931" y="6263435"/>
                  <a:pt x="10456155" y="6239927"/>
                  <a:pt x="10481626" y="6138041"/>
                </a:cubicBezTo>
                <a:cubicBezTo>
                  <a:pt x="10484313" y="6127293"/>
                  <a:pt x="10489449" y="6117258"/>
                  <a:pt x="10492136" y="6106510"/>
                </a:cubicBezTo>
                <a:cubicBezTo>
                  <a:pt x="10496469" y="6089179"/>
                  <a:pt x="10498555" y="6071347"/>
                  <a:pt x="10502647" y="6053958"/>
                </a:cubicBezTo>
                <a:cubicBezTo>
                  <a:pt x="10512573" y="6011775"/>
                  <a:pt x="10525679" y="5970328"/>
                  <a:pt x="10534178" y="5927834"/>
                </a:cubicBezTo>
                <a:cubicBezTo>
                  <a:pt x="10541185" y="5892800"/>
                  <a:pt x="10541457" y="5855711"/>
                  <a:pt x="10555199" y="5822731"/>
                </a:cubicBezTo>
                <a:cubicBezTo>
                  <a:pt x="10560057" y="5811071"/>
                  <a:pt x="10574746" y="5805705"/>
                  <a:pt x="10586730" y="5801710"/>
                </a:cubicBezTo>
                <a:cubicBezTo>
                  <a:pt x="10617373" y="5791496"/>
                  <a:pt x="10649792" y="5787696"/>
                  <a:pt x="10681323" y="5780689"/>
                </a:cubicBezTo>
                <a:lnTo>
                  <a:pt x="10786426" y="5791200"/>
                </a:lnTo>
                <a:cubicBezTo>
                  <a:pt x="10849754" y="5798650"/>
                  <a:pt x="10855847" y="5800880"/>
                  <a:pt x="10912550" y="5812220"/>
                </a:cubicBezTo>
                <a:cubicBezTo>
                  <a:pt x="10965102" y="5808717"/>
                  <a:pt x="11018559" y="5812039"/>
                  <a:pt x="11070205" y="5801710"/>
                </a:cubicBezTo>
                <a:cubicBezTo>
                  <a:pt x="11090237" y="5797704"/>
                  <a:pt x="11104485" y="5779315"/>
                  <a:pt x="11122757" y="5770179"/>
                </a:cubicBezTo>
                <a:cubicBezTo>
                  <a:pt x="11148209" y="5757453"/>
                  <a:pt x="11151258" y="5759669"/>
                  <a:pt x="11175309" y="5759669"/>
                </a:cubicBezTo>
              </a:path>
            </a:pathLst>
          </a:custGeom>
          <a:noFill/>
          <a:ln w="730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hlinkHover r:id="rId3" action="ppaction://hlinksldjump"/>
          </p:cNvPr>
          <p:cNvSpPr/>
          <p:nvPr/>
        </p:nvSpPr>
        <p:spPr>
          <a:xfrm>
            <a:off x="10305394" y="4730572"/>
            <a:ext cx="2417379" cy="1444981"/>
          </a:xfrm>
          <a:prstGeom prst="roundRect">
            <a:avLst>
              <a:gd name="adj" fmla="val 421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012804" y="4685804"/>
            <a:ext cx="2417379" cy="1444981"/>
          </a:xfrm>
          <a:prstGeom prst="roundRect">
            <a:avLst>
              <a:gd name="adj" fmla="val 421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hlinkHover r:id="rId2" action="ppaction://hlinksldjump"/>
          </p:cNvPr>
          <p:cNvSpPr/>
          <p:nvPr/>
        </p:nvSpPr>
        <p:spPr>
          <a:xfrm>
            <a:off x="10072201" y="5088573"/>
            <a:ext cx="364571" cy="3624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258206" y="5088573"/>
            <a:ext cx="6934719" cy="36249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4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9795" y="363994"/>
            <a:ext cx="12360166" cy="6684088"/>
          </a:xfrm>
          <a:prstGeom prst="rect">
            <a:avLst/>
          </a:prstGeom>
          <a:solidFill>
            <a:schemeClr val="tx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65860" y="1122363"/>
            <a:ext cx="105956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ریدی اوسکول</a:t>
            </a:r>
            <a:r>
              <a:rPr lang="fa-IR" sz="9600" dirty="0" smtClean="0"/>
              <a:t>ر</a:t>
            </a:r>
            <a:r>
              <a:rPr lang="fa-IR" sz="9600" dirty="0" smtClean="0">
                <a:solidFill>
                  <a:schemeClr val="bg1"/>
                </a:solidFill>
              </a:rPr>
              <a:t>ریدی اوسکول😂</a:t>
            </a:r>
            <a:endParaRPr lang="en-US" dirty="0"/>
          </a:p>
        </p:txBody>
      </p:sp>
      <p:sp>
        <p:nvSpPr>
          <p:cNvPr id="9" name="Rounded Rectangle 8">
            <a:hlinkClick r:id="rId2" action="ppaction://hlinksldjump"/>
          </p:cNvPr>
          <p:cNvSpPr/>
          <p:nvPr/>
        </p:nvSpPr>
        <p:spPr>
          <a:xfrm>
            <a:off x="3859530" y="4122082"/>
            <a:ext cx="3166110" cy="1565910"/>
          </a:xfrm>
          <a:prstGeom prst="roundRect">
            <a:avLst>
              <a:gd name="adj" fmla="val 246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بازی مجدد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298180" y="4268332"/>
            <a:ext cx="1931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dirty="0" smtClean="0"/>
              <a:t>دد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9973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67919"/>
            <a:ext cx="12360166" cy="6684088"/>
          </a:xfrm>
          <a:prstGeom prst="rect">
            <a:avLst/>
          </a:prstGeom>
          <a:solidFill>
            <a:schemeClr val="tx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65860" y="1122363"/>
            <a:ext cx="105956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9600" dirty="0" smtClean="0">
                <a:solidFill>
                  <a:schemeClr val="bg1"/>
                </a:solidFill>
              </a:rPr>
              <a:t>افرین ممد علی😒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015096" y="4386124"/>
            <a:ext cx="3040380" cy="16687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/>
              <a:t>شروع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67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67919"/>
            <a:ext cx="12360166" cy="6684088"/>
          </a:xfrm>
          <a:prstGeom prst="rect">
            <a:avLst/>
          </a:prstGeom>
          <a:solidFill>
            <a:schemeClr val="tx1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65860" y="1122363"/>
            <a:ext cx="105956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8000" dirty="0" smtClean="0">
                <a:solidFill>
                  <a:schemeClr val="bg1"/>
                </a:solidFill>
              </a:rPr>
              <a:t>سیشتیر برو مخشاتو بنویس بچه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45925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18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pc1</dc:creator>
  <cp:lastModifiedBy>pc1</cp:lastModifiedBy>
  <cp:revision>6</cp:revision>
  <dcterms:created xsi:type="dcterms:W3CDTF">2026-01-31T05:01:06Z</dcterms:created>
  <dcterms:modified xsi:type="dcterms:W3CDTF">2026-01-31T06:49:23Z</dcterms:modified>
</cp:coreProperties>
</file>